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od was sorry for what he had said. But he did not want to break the promise he had made in front of his guests. So he ordered a gu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go to the prison and cut off John'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taken on a serving plate to the girl, and she gave it to her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n's followers took his body and buried it. Then they told Jesus what had happened.Jesus Feeds Five Thousand(Mark 6.30-44; Luke 9.10-17; John 6.1-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Jesus heard about John, he crossed Lake Galilee to go to some place where he could be alone. But the crowds found out and followed him on foot from the tow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got out of the boat, he saw the large crowd. He felt sorry for them and healed everyone who was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evening the disciples came to Jesus and said, “This place is like a desert, and it's already late. Let the crowds leave, so they can go to the villages and buy some f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 “They don't have to leave. Why don't you give them something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y said, “We have only five small loaves of bread and two f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asked his disciples to bring the food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John the Baptist(Mark 6.14-29; Luke 9.7-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ld the crowd to sit down on the grass. Jesus took the five loaves and the two fish. He looked up toward heaven and blessed the food. Then he broke the bread and handed it to his disciples, and they gave it to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everyone had eaten all they wanted, Jesus' disciples picked up twelve large baskets of leftov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were about 5,000 men who ate, not counting the women and children.Jesus Walks on the Water(Mark 6.45-52; John 6.15-2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once, Jesus made his disciples get into a boat and start back across the lake. But he stayed until he had sent the crowd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went up on a mountain where he could be alone and pray. Later in the evening, he was still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is time the boat was a long way from the shore. It was going against the wind and was being tossed around by the wa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little while before morning, Jesus came walking on the water toward his discip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saw him, they thought he was a ghost. They were terrified and started scream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once, Jesus said to them, “Don't worry! I am Jesus. Don't be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replied, “Lord, if it really is you, tell me to come to you on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Herod the ruler heard the news abou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on!” Jesus said. Peter then got out of the boat and started walking on the water towar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Peter saw how strong the wind was, he was afraid and started sinking. “Save me, Lord!” he shout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once, Jesus reached out his hand. He helped Peter up and said, “You surely don't have much faith. Why do you dou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Jesus and Peter got into the boat, the wind died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in the boat worshiped Jesus and said, “You really are the Son of God!”Jesus Heals Sick People  in Gennesaret(Mark 6.53-56)]]></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d his disciples crossed the lake and came to shore near the town of Gennesar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found out he was there, and they sent word to everyone who lived in this part of the country. So they brought all the sick people to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begged him just to let them touch his clothes, and everyone who did was heal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ld his officials, “This is John the Baptist! He has come back from death, and that's why he has the power to work these mirac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rod had earlier arrested John and had him chained and put in prison. He did this because John had told him, “It isn't right for you to take Herodias, the wife of your brother Phili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od wanted to kill John. But the people thought John was a prophet, and Herod was afraid of what they might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rod's birthday came, the daughter of Herodias danced for the guests. She pleased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uch he swore to give her whatever she wa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girl's mother told her to say, “Here on a serving plate I want the head of John the Baptist!”]]></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2026-05-18T05:38:58Z</dcterms:created>
  <dcterms:modified xsi:type="dcterms:W3CDTF">2026-05-18T05:38:58Z</dcterms:modified>
  <dc:title>Bible.com.au: Matthew 14:1-36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