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2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 few seeds did fall on good ground where the plants produced 100 or 60 or 30 times as much as was scatt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have ears, pay attention!Why Jesus Used Stories(Mark 4.10-12; Luke 8.9,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disciples came to him and asked, “Why do you use stories to speak to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I have explained the secrets about the kingdom of heaven to you, but not to 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who has something will be given more. But people who don't have anything will lose even what little they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use stories when I speak to them because when they look, they cannot see, and when they listen, they cannot hear or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God's promise came true, just as the prophet Isaiah had said,“These people will listenand listen,but never understand.They will look and look,but never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of them havestubborn minds!They refuse to listen;they cover their eyes.They cannot see or hearor understand.If they could,they would turn to me,and I woul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od has blessed you, because your eyes can see and your ears can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y prophets and good people were eager to see what you see and to hear what you hear. But I tell you they did not see or hear.Jesus Explains the Story  about the Farmer(Mark 4.13-20; Luke 8.11-1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tory about a Farmer(Mark 4.1-9; Luke 8.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listen to the meaning of the story about the farm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eeds that fell along the road are the people who hear the message about the kingdom, but don't understand it. Then the evil one comes and snatches the message from their hear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eds that fell on rocky ground are the people who gladly hear the message and accept it at o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don't have deep roots, and they don't last very long. As soon as life gets hard or the message gets them in trouble, they giv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eeds that fell among the thornbushes are also people who hear the message. But they start worrying about the needs of this life and are fooled by the desire to get rich. So the message gets choked out, and they never produce any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eeds that fell on good ground are the people who hear and understand the message. They produce as much as 100 or 60 or 30 times what was planted.Weeds among the Wh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then told them this story:The kingdom of heaven is like what happened when a farmer scattered good seed in a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everyone was sleeping, an enemy came and scattered weed seeds in the field and then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plants came up and began to mature, the farmer's servants could see the wee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rvants came and asked, “Sir, didn't you scatter good seed in your field? Where did these weeds come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Jesus left the house and went out beside Lake Galilee, where he sat down to tea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 enemy did this,” he replied.His servants then asked, “Do you want us to go out and pull up the wee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 he answered. “You might also pull up the whe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ave the weeds alone until harvest time. Then I'll tell my workers to gather the weeds and tie them up and burn them. But I'll order them to store the wheat in my barn.”Stories about a Mustard Seed  and Yeast(Mark 4.30-32; Luke 13.18-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told them another story:The kingdom of heaven is like what happens when a farmer plants a mustard seed in a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though it is the smallest of all seeds, it grows larger than any garden plant and becomes a tree. Birds even come and nest on its branc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also said:The kingdom of heaven is like what happens when a woman mixes a little yeast into three big batches of flour. Finally, all the dough rises.The Reason for Teaching  with Stories(Mark 4.33,3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used stories when he spoke to the people. In fact, he did not tell them anything without using stor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God's promise came true, just as the prophet had said,“I will use storiesto speak my messageand to explain things hiddensince the creationof the world.”Jesus Explains the Story  about the Wee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Jesus left the crowd and went inside, his disciples came to him and said, “Explain to us the story about the weeds in the wheat fie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answered:The one who scattered the good seed is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ch large crowds gathered around him that he had to sit in a boat, while the people stood on the sh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and the good seeds are the people who belong to the kingdom. The weeds are those who belong to the evil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one who scattered them is the devil. The harvest is the end of time, and angels are the ones who bring in the harves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eeds are gathered and burned. That's how it will be at the end of ti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will send out his angels, and they will gather from his kingdom everyone who does wrong or causes others to s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will throw them into a flaming furnace, where people will cry and grit their teeth in pa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everyone who has done right will shine like the sun in their Father's kingdom. If you have ears, pay attention!A Hidden Treasu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what happens when someone finds a treasure hidden in a field and buries it again. Such a person is happy and goes and sells everything in order to buy that field.A Valuable Pear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kingdom of heaven is like what happens when a shop owner is looking for fine pear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finding a very valuable one, the owner goes and sells everything in order to buy that pearl.A Fish N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dom of heaven is like what happens when a net is thrown into a lake and catches all kinds of f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aught them many things by using stories. He said:A farmer went out to scatter seed in a fiel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net is full, it is dragged to the shore, and the fishermen sit down to separate the fish. They keep the good ones, but throw the bad ones a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at's how it will be at the end of time. Angels will come and separate the evil people from the ones who have done righ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those evil people will be thrown into a flaming furnace, where they will cry and grit their teeth in pain.New and Old Treasur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esus asked his disciples if they understood all these things. They said, “Yes, we do.”]]></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he told them, “Every student of the Scriptures who becomes a disciple in the kingdom of heaven is like someone who brings out new and old treasures from the storeroom.”The People of Nazareth Turn  against Jesus(Mark 6.1-6; Luke 4.16-30)]]></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had finished telling these stories, he lef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ent to his hometown. He taught in their synagogue, and the people were so amazed that they asked, “Where does he get all this wisdom and the power to work these miracl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n't he the son of the carpenter? Isn't Mary his mother, and aren't James, Joseph, Simon, and Judas his brothe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on't his sisters still live here in our town? How can he do all thi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the people were upset because of what he was doing.But Jesus said, “Prophets are honored by everyone, except the people of their hometown and their own fam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 farmer was scattering the seed, some of it fell along the road and was eaten by bird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because the people did not have any faith, Jesus did not work many miracles the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ther seeds fell on thin, rocky ground and quickly started growing because the soil wasn't very d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dried up, because they did not have deep ro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ther seeds fell where thornbushes grew up and choked the plant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2026-06-14T14:39:08Z</dcterms:created>
  <dcterms:modified xsi:type="dcterms:W3CDTF">2026-06-14T14:39:08Z</dcterms:modified>
  <dc:title>Bible.com.au: Matthew 13:1-58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