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Son of Man is Lord over the Sabbath.A Man with a Paralyzed Hand(Mark 3.1-6; Luke 6.6-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left and went into one of their synagogu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there was a man whose hand was paralyzed. Some Pharisees wanted to accuse Jesus of doing something wrong, so they asked him, “Is it right to heal someone on the Sab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If one of your sheep fell into a ditch on the Sabbath, wouldn't you lift it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are worth much more than sheep, and so it is right to do good on the Sabb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told the man, “Hold out your hand.” The man did, and it became as healthy as the other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harisees left and started making plans to kill Jesus.God's Chosen Serv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esus found out what was happening, he left there and large crowds followed him. He healed all of their si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arned them not to tell anyone abou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God's promise came true, just as Isaiah the prophet ha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Question about the Sabbath(Mark 2.23-28; Luke 6.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my chosen servant!I love him,and he pleases me.I will give him my Spirit,and he will bring justiceto the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on't shout or yellor call out in the stree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on't break off a bent reedor put out a dying flame,but he will make surethat justice is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nations will placetheir hope in him.”Jesus and the Ruler  of the Demons(Mark 3.20-30; Luke 11.14-23; 12.1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 people brought to Jesus a man who was blind and could not talk because he had a demon in him. Jesus healed the man, and then he was able to talk and s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rowds were so amazed they asked, “Could Jesus be the Son of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harisees heard this, they said, “He forces out demons by the power of Beelzebul, the ruler of the dem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knew what they were thinking, so he said to them:Any kingdom where people fight each other will end up ruined. And a town or family that fights will soon destroy it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f Satan fights against himself, how can his kingdom la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I use the power of Beelzebul to force out demons, whose power do your own followers use to force them out? Your followers are the ones who will judg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Jesus and his disciples were walking through some wheat fields. His disciples were hungry and began picking and eating grains of wh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I force out demons by the power of God's Spirit, it proves that God's kingdom has already come 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can anyone break into a strong man's house and steal his things, unless he first ties up the strong man? Then he can take everyth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you are not on my side, you are against me. If you don't gather in the harvest with me, you scatter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I tell you any sinful thing you do or say can be forgiven. Even if you speak against the Son of Man, you can be forgiven. But if you speak against the Holy Spirit, you can never be forgiven, either in this life or in the life to come.A Tree and Its Fruit(Luke 6.43-45)]]></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good tree produces good fruit, and a bad tree produces bad fruit. You can tell what a tree is like by the fruit it produ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are a bunch of evil snakes, so how can you say anything good? Your words show what is in your hear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ood people bring good things out of their hearts, but evil people bring evil things out of their hear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promise you on the day of judgment, everyone will have to account for every careless word they have sp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 that day they will be told they are either innocent or guilty because of the things they have said.A Sign from Heaven(Mark 8.11,12; Luke 11.29-32)]]></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me Pharisees and teachers of the Law of Moses said, “Teacher, we want you to show us a sign from hea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noticed this and said to Jesus, “Why are your disciples picking grain on the Sabbath? They are not supposed to do thi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Jesus replied:You want a sign because you are evil and won't believe! But the only sign you will get is the sign of the prophet Jon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was in the stomach of a big fish for three days and nights, just as the Son of Man will be deep in the earth for three days and nigh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n the day of judgment the people of Nineveh will stand there with you and condemn you. They turned to God when Jonah preached, and yet here is something far greater than Jon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Queen of the South will also stand there with you and condemn you. She traveled a long way to hear Solomon's wisdom, and yet here is something much greater than Solomon.Return of an Evil Spirit(Luke 11.24-26)]]></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an evil spirit leaves a person, it travels through the desert, looking for a place to rest. But when the demon doesn't find a pla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says, “I will go back to the home I left.” When it gets there and finds the place empty, clean, and ne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goes off and finds seven other evil spirits even worse than itself. They all come and make their home there, and the person ends up in worse shape than before. That's how it will be with you evil people of today.Jesus' Mother and Brothers(Mark 3.31-35; Luke 8.19-21)]]></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le Jesus was still speaking to the crowds, his mother and brothers came and stood outside because they wanted to talk with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one told Jesus, “Your mother and brothers are standing outside and want to talk with yo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answered, “Who is my mother and who are my br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You surely must have read what David did when he and his followers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he pointed to his disciples and said, “These are my mother and my broth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yone who obeys my Father in heaven is my brother or sister or m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ent into the house of God, and then they ate the sacred loaves of bread that only priests are supposed to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en't you read in the Law of Moses that the priests are allowed to work in the temple on the Sabbath? But no one says they are guilty of breaking the law of the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ell you there is something here greater than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you know what the Scriptures mean when they say, “Instead of offering sacrifices to me, I want you to be merciful to others?” If you knew what this means, you would not condemn these innocent disciples of min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2026-07-02T10:55:35Z</dcterms:created>
  <dcterms:modified xsi:type="dcterms:W3CDTF">2026-07-02T10:55:35Z</dcterms:modified>
  <dc:title>Bible.com.au: Matthew 12:1-50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