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kind of man did you go out to see? Was he someone dressed in fine clothes? People who dress like that live in the king's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id you really go out to see? Was he a prophet? He certainly was. I tell you that he was more than a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criptures God says about him, “I am sending my messenger ahead to get things ready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no one ever born on this earth is greater than John the Baptist. But whoever is least in the kingdom of heaven is greater than Joh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time of John the Baptist until now, violent people have been trying to take over the kingdom of heaven by for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Books of the Prophets and the Law of Moses told what was going to happen up to the time of Joh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believe them, John is Elijah, the prophet you are waiting f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ave ears, pay atten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people are like children sitting in the market and shouting to each o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played the flute,but you would not dance!We sang a funeral song,but you would not mou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Luke 7.18-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hn the Baptist did not go around eating and drinking, and you said, “That man has a demon i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Son of Man goes around eating and drinking, and you say, “That man eats and drinks too much! He is even a friend of tax collectors and sinners.” Yet Wisdom is shown to be right by what it does.The Unbelieving Towns(Luke 10.13-1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towns where Jesus had worked most of his miracles, the people refused to turn to God. So Jesus was upset with them and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people of Chorazin are in for trouble! You people of Bethsaida are in for trouble too! If the miracles that took place here had happened in Tyre and Sidon, the people there would have turned to God long ago. They would have dressed in sackcloth and put ashes on their hea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ll you on the day of judgment the people of Tyre and Sidon will get off easier than you w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ople of Capernaum, do you think you will be honored in heaven? You will go down to hell! If the miracles that took place in your town had happened in Sodom, it would still be stand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tell you on the day of judgment the people of Sodom will get off easier than you.Come to Me and Rest(Luke 10.21,2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moment Jesus said:My Father, Lord of heaven and earth, I am grateful that you hid all this from wise and educated people and showed it to ordinary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s, Father, this is what please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Father has given me everything, and he is the only one who knows the Son. The only one who truly knows the Father is the Son. But the Son wants to tell others about the Father, so they can know him to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had finished instructing his twelve disciples, he left and began teaching and preaching in the tow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are tired from carrying heavy burdens, come to me and I will give you r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the yoke I give you. Put it on your shoulders and learn from me. I am gentle and humble, and you will find r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yoke is easy to bear, and this burden is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hn was in prison when he heard what Christ was doing. So John sent some of his follow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ask Jesus, “Are you the one we should be looking for? Or must we wait for someone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Go and tell John what you have heard and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lind are now able to see, and the lame can walk. People with leprosy are being healed, and the deaf can hear. The dead are raised to life, and the poor are hearing the good new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ill bless everyone who doesn't reject me because of what I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John's followers were going away, Jesus spoke to the crowds about John:What sort of person did you go out into the desert to see? Was he like tall grass blown about by the win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2026-05-18T05:38:56Z</dcterms:created>
  <dcterms:modified xsi:type="dcterms:W3CDTF">2026-05-18T05:38:56Z</dcterms:modified>
  <dc:title>Bible.com.au: Matthew 11:1-30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