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raise the dead to life, heal people who have leprosy, and force out demons. You received without paying, now give without being p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take along any gold, silver, or copper c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on't carry a traveling bag or an extra shirt or sandals or a walking stick.Workers deserve their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when you go to a town or a village, find someone able and willing to have you as their guest and stay with them until you le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go to a home, give it your blessing of pe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home is deserving, let your blessing remain with them. But if the home doesn't accept you, take back your blessing of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someone won't welcome you or listen to your message, leave their home or town. And shake the dust from your feet a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omise you the day of judgment will be easier for the towns of Sodom and Gomorrah than for that town.Warning about Trouble(Mark 13.9-13; Luke 21.12-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sending you like lambs into a pack of wolves. So be as wise as snakes and as innocent as d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out for people who will take you to court and have you beaten in their synago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ooses His  Twelve Apostles(Mark 3.13-19; Luke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of me, you will be dragged before rulers and kings to tell them and the Gentiles about your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omeone arrests you, don't worry about what you will say or how you will say it. At that time you will be given the words to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will not really be the one speaking. The Spirit from your Father will tell you what to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rothers and sisters will betray one another and have each other put to death. Parents will betray their own children, and children will turn against their parents and have them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one will hate you because of me. But if you remain faithful until the end, you will be s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people mistreat you in one town, hurry to another one. I promise you before you have gone to all the towns of Israel, the Son of Man will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udents are not better than their teacher, and slaves are not better than their 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students to be like their teacher and for slaves to be like their master. If people call the head of the family Satan, what will they say about the rest of the family?The One To Fear(Luke 12.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n't be afraid of anyone! Everything that is hidden will be found out, and every secret will be kn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ever I say to you in the dark, you must tell in the light. And you must announce from the housetops whatever I have whispered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together his twelve disciples. He gave them the power to force out evil spirits and to heal every kind of disease and sic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be afraid of people. They can kill you, but they cannot harm your soul. Instead, you should fear God who can destroy both your body and your soul in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n't two sparrows sold for only a penny? But your Father knows when any one of them falls to the grou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e hairs on your head are coun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n't be afraid! You are worth much more than many sparrows.Telling Others about Christ(Luke 12.8,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tell others you belong to me, I will tell my Father in heaven you are my follow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if you reject me, I will tell my Father in heaven you don't belong to me.Not Peace, but Trouble(Luke 12.51-53; 14.26,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n't think I came to bring peace to the earth! I came to bring trouble, not pe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came to turn sons against their fathers, daughters against their mothers, and daughters-in-law against their mothers-in-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worst enemies will be in your own fami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love your father or mother or even your sons and daughters more than me, you are not fit to be my discip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of the twelve apostles was Simon, better known as Peter. His brother Andrew was an apostle, and so were James and John, the two sons of Zebed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unless you are willing to take up your cross and follow me, you are not fit to be m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you try to save your life, you will lose it. But if you give it up for me, you will surely find it.Rewards(Mark 9.4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welcomes you welcomes me. And anyone who welcomes me also welcomes the one who sen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yone who welcomes a prophet, just because that person is a prophet, will be given the same reward as a prophet. Anyone who welcomes a good person, just because that person is good, will be given the same reward as a good per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nyone who gives one of my most humble followers a cup of cool water, just because that person is my follower, will be reward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Bartholomew, Thomas, Matthew the tax collector, James the son of Alphaeus, and Thaddaeus were also apost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thers were Simon, known as the Eager One, and Judas Iscariot, who later betrayed Jesus.Instructions for  the Twelve Apostles(Mark 6.7-13; Luke 9.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ent out the twelve apostles with these instructions:Stay away from the Gentiles and don't go to any Samaritan t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only to the people of Israel, because they are like a flock of lost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ou go, announce that the kingdom of heaven will soon be her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2026-06-02T00:42:39Z</dcterms:created>
  <dcterms:modified xsi:type="dcterms:W3CDTF">2026-06-02T00:42:39Z</dcterms:modified>
  <dc:title>Bible.com.au: Matthew 10:1-42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