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le Joseph was thinking about this, an angel from the Lord appeared to him in a dream. The angel said, “Joseph, the baby that Mary will have is from the Holy Spirit. Go ahead and marry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fter her baby is born, name him Jesus, because he will save his people from their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Lord's promise came true, just as the prophet ha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virgin will have a baby boy, and he will be called Immanuel,” which means “God is with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oseph woke up, he and Mary were soon married, just as the Lord's angel had told him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did not sleep together before her baby was born. Then Joseph named him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cestors of Jesus(Luke 3.23-3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Christ came from the family of King David and also from the family of Abraham. And this is a list of his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rom Abraham to King David, his ancestors were:Abraham, Isaac, Jacob, Judah and his brothers (Judah's sons were Perez and Zerah, and their mother was Tamar), Hezron;Ram, Amminadab, Nahshon, Salmon, Boaz (his mother was Rahab), Obed (his mother was Ruth), Jesse, and King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11 From David to the time of the exile in Babylonia, the ancestors of Jesus were:David, Solomon (his mother had been Uriah's wife), Rehoboam, Abijah, Asa, Jehoshaphat, Jehoram;Uzziah, Jotham, Ahaz, Hezekiah, Manasseh, Amon, Josiah, and Jehoiachin and his br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6 ]]></a:t>
            </a:r>
            <a:r>
              <a:rPr lang="en-US" b="1" sz="3000" spc="0" u="none">
                <a:solidFill>
                  <a:srgbClr val="000000">
                    <a:alpha val="100.00%"/>
                  </a:srgbClr>
                </a:solidFill>
                <a:latin typeface="Calibri"/>
              </a:rPr>
              <a:t><![CDATA[From the exile to the birth of Jesus, his ancestors were:Jehoiachin, Shealtiel, Zerubbabel, Abiud, Eliakim, Azor, Zadok, Achim;Eliud, Eleazar, Matthan, Jacob, and Joseph, the husband of Mary, the mother of Jesus, who is called the Mess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14 generations from Abraham to David. There were also 14 from David to the exile in Babylonia and 14 more to the birth of the Messiah.The Birth of Jesus(Luke 2.1-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how Jesus Christ was born. A young woman named Mary was engaged to Joseph from King David's family. But before they were married, she learned that she was going to have a baby by God's Holy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eph was a good man and did not want to embarrass Mary in front of everyone. So he decided to quietly call off the wedding.]]></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2026-06-02T00:42:28Z</dcterms:created>
  <dcterms:modified xsi:type="dcterms:W3CDTF">2026-06-02T00:42:28Z</dcterms:modified>
  <dc:title>Bible.com.au: Matthew 1:1-25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