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3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Joseph was thinking about this, an angel from the Lord appeared to him in a dream. The angel said, “Joseph, the baby that Mary will have is from the Holy Spirit. Go ahead and marry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fter her baby is born, name him Jesus, because he will save his people from their s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Lord's promise came true, just as the prophet ha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virgin will have a baby boy, and he will be called Immanuel,” which means “God is with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Joseph woke up, he and Mary were soon married, just as the Lord's angel had told him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y did not sleep together before her baby was born. Then Joseph named him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cestors of Jesus(Luke 3.23-3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Christ came from the family of King David and also from the family of Abraham. And this is a list of his ances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rom Abraham to King David, his ancestors were:Abraham, Isaac, Jacob, Judah and his brothers (Judah's sons were Perez and Zerah, and their mother was Tamar), Hezron;Ram, Amminadab, Nahshon, Salmon, Boaz (his mother was Rahab), Obed (his mother was Ruth), Jesse, and King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11 From David to the time of the exile in Babylonia, the ancestors of Jesus were:David, Solomon (his mother had been Uriah's wife), Rehoboam, Abijah, Asa, Jehoshaphat, Jehoram;Uzziah, Jotham, Ahaz, Hezekiah, Manasseh, Amon, Josiah, and Jehoiachin and his br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6 ]]></a:t>
            </a:r>
            <a:r>
              <a:rPr lang="en-US" b="1" sz="3000" spc="0" u="none">
                <a:solidFill>
                  <a:srgbClr val="000000">
                    <a:alpha val="100.00%"/>
                  </a:srgbClr>
                </a:solidFill>
                <a:latin typeface="Calibri"/>
              </a:rPr>
              <a:t><![CDATA[From the exile to the birth of Jesus, his ancestors were:Jehoiachin, Shealtiel, Zerubbabel, Abiud, Eliakim, Azor, Zadok, Achim;Eliud, Eleazar, Matthan, Jacob, and Joseph, the husband of Mary, the mother of Jesus, who is called the Mess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ere 14 generations from Abraham to David. There were also 14 from David to the exile in Babylonia and 14 more to the birth of the Messiah.The Birth of Jesus(Luke 2.1-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how Jesus Christ was born. A young woman named Mary was engaged to Joseph from King David's family. But before they were married, she learned that she was going to have a baby by God's Holy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oseph was a good man and did not want to embarrass Mary in front of everyone. So he decided to quietly call off the wedding.]]></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2026-08-02T13:08:41Z</dcterms:created>
  <dcterms:modified xsi:type="dcterms:W3CDTF">2026-08-02T13:08:41Z</dcterms:modified>
  <dc:title>Bible.com.au: Matthew 1:1-25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