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Judgment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judgment is certain to come. And it will be like a red-hot furnace with flames that burn up proud and sinful people, as though they were straw. Not a branch or a root will be left. I, the Lord All-Powerful, have spoken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 that honor my name, victory will shine like the sun with healing in its rays, and you will jump around like calves at pl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me to bring justice, you will trample those who are evil, as though they were ashes under your feet. I, the Lord All-Powerful, have spoken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r forget the laws and teachings I gave my servant Moses on Mount Sina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 to send the prophet Elijah before that great and terrible day co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ead children and parents to love each other more, so that when I come, I won't bring destruction to the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2026-05-18T13:44:58Z</dcterms:created>
  <dcterms:modified xsi:type="dcterms:W3CDTF">2026-05-18T13:44:58Z</dcterms:modified>
  <dc:title>Bible.com.au: Malachi 4:1-6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