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the Lord God All-Powerful, and you had better try to please me. You have sinned. Now see if I will have mercy on any of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sh someone would lock the doors of my temple, so you would stop wasting time building fires on my altar. I am not pleased with you priests, and I refuse to accept any more of your offer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om dawn until dusk my name is praised by every nation on this earth, as they burn incense and offer the proper sacrifices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even you priests insult me by saying, “There's nothing special about the Lord's altar, and these sacrifices are worthl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get so disgusted that you even make vulgar signs at me. And for an offering, you bring stolen animals or those that are lame or sick. Should I accept the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stead of offering the acceptable animals you have promised, you bring me those that are unhealthy. I will punish you for this, because I am the great King, the Lord All-Powerful, and I am worshiped by nations everyw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am Malachi. And this is the message that the Lord gave me for Israel.The Lord's Love  for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rael, I, the Lord, have loved you. And yet you ask in what way have I loved you. Don't forget that Esau was the brother of your ancestor Jacob, but I chose Jaco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stead of Esau. And I turned Esau's hill country into a barren desert where jackals ro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sau's descendants may say, “Although our nation Edom is in ruins, we will rebuild it.”But I, the Lord All-Powerful, promise to tear down whatever they build. Then everyone will know that I will never stop being angry with them as long as they are so sinf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rael, when you see this, you will shout, “The Lord's great reputation reaches beyond our borders.”Judgment against Prie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he Lord All-Powerful, have something to say to you priests. Children respect their fathers, and servants respect their masters. I am your father and your master, so why don't you respect me? You priests have insulted me, and now you ask, “How did we insult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embarrass me by offering worthless food on my altar. Then you ask, “How have we embarrassed you?” You have done it by saying, “What's so great about the Lord's alt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sn't it wrong to offer animals that are blind, lame, or sick? Just try giving those animals to your governor. That certainly wouldn't please him or make him want to help you.]]></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2026-08-18T13:52:54Z</dcterms:created>
  <dcterms:modified xsi:type="dcterms:W3CDTF">2026-08-18T13:52:54Z</dcterms:modified>
  <dc:title>Bible.com.au: Malachi 1:1-14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