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9:1-6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thers were saying Elijah had come or one of the prophets from long ago had come back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rod said, “I had John's head cut off! Who is this I hear so much about?” Herod was eager to meet Jesus.Jesus Feeds Five Thousand(Matthew 14.13-21; Mark 6.30-44; John 6.1-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postles came back and told Jesus everything they had done. He then took them with him to the village of Bethsaida, where they could be al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 lot of people found out about this and followed him. Jesus welcomed them. He spoke about God's kingdom and healed everyone who was 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ate in the afternoon the twelve apostles came to Jesus and said, “Send the crowd to the villages and farms around here. They need to find a place to stay and something to eat. There is nothing in this place. It's like a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answered, “You give them something to eat.”But they replied, “We have only five small loaves of bread and two fish. If we are going to feed all these people, we will have to go and buy f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about 5,000 men in the crowd.Jesus said to his disciples, “Tell the people to sit in groups of 5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did this, and all the people sa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ook the five loaves and the two fish. He looked up toward heaven and blessed the food. Then he broke the bread and fish and handed them to his disciples to give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ate all they wanted. What was left over filled twelve baskets.Who Is Jesus?(Matthew 16.13-19; Mark 8.27-2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 for  the Twelve Apostles(Matthew 10.5-15; Mark 6.7-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was alone praying, his disciples came to him, and he asked them, “What do people say abou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Some say you are John the Baptist or Elijah or a prophet from long ago who has come back to l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hen asked, “But who do you say I am?”Peter answered, “You are the Messiah sent from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strictly warned his disciples not to tell anyone about this.Jesus Speaks about  His Suffering and Death(Matthew 16.20-28; Mark 8.30—9.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old his disciples, “The nation's leaders, the chief priests, and the teachers of the Law of Moses will make the Son of Man suffer terribly. They will reject him and kill him, but three days later he will rise to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sus said to all the people:If any of you want to be my followers, you must forget about yourself. You must take up your cross every day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want to save your life, you will destroy it. But if you give up your life for me, you will sav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will you gain, if you own the whole world but destroy yourself or waste your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are ashamed of me and my message, the Son of Man will be ashamed of you when he comes in his glory and in the glory of his Father and the holy ang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can be sure some of the people standing here will not die before they see God's kingdom.The True Glory of Jesus(Matthew 17.1-8; Mark 9.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alled together his twelve apostles and gave them complete power over all demons and disea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ut eight days later Jesus took Peter, John, and James with him and went up on a mountain to pr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he was praying, his face changed, and his clothes became shining w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uddenly Moses and Elijah were there speaking with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ppeared in heavenly glory and talked about all that Jesus' death in Jerusalem would me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ter and the other two disciples had been sound asleep. All at once they woke up and saw how glorious Jesus was. They also saw the two men who were with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ses and Elijah were about to leave, when Peter said to Jesus, “Master, it is good for us to be here! Let us make three shelters, one for you, one for Moses, and one for Elijah.” But Peter did not know what he was talking ab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Peter was still speaking, a shadow from a cloud passed over, and they were frightened as the cloud covere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e cloud a voice spoke, “This is my chosen Son. Listen to what he sa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fter the voice had spoken, Peter, John, and James saw only Jesus. For some time they kept quiet and did not say anything about what they had seen.Jesus Heals a Boy(Matthew 17.14-18; Mark 9.14-2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ext day Jesus and his three disciples came down from the mountain and were met by a large crow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sent them to tell about God's kingdom and to heal the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ust then someone in the crowd shouted, “Teacher, please do something for my son! He is my only chi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demon often attacks him and makes him scream. It shakes him until he foams at the mouth, and it won't leave him until it has completely worn the boy ou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begged your disciples to force out the demon, but they couldn't do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said to them, “You people are stubborn and don't have any faith! How much longer must I be with you? Why do I have to put up with you?”Then Jesus said to the man, “Bring your son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ile the boy was being brought, the demon attacked him and made him shake all over. Jesus ordered the demon to stop. Then he healed the boy and gave him back to his f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one was amazed at God's great power.Jesus Again Speaks  about His Death(Matthew 17.22,23; Mark 9.30-32)While everyone was still amazed at what Jesus was doing, he said to his discip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y close attention to what I am telling you! The Son of Man will be handed over to his enem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the disciples did not know what he meant. The meaning was hidden from them. They could not understand it, and they were afraid to ask.Who Is the Greatest?(Matthew 18.1-5; Mark 9.33-3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disciples were arguing about which one of them was the greates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knew what they were thinking, and he had a child stand there besid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ld them, “Don't take anything with you! Don't take a walking stick or a traveling bag or food or money or even a change of cloth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said to his disciples, “When you welcome even a child because of me, you welcome me. And when you welcome me, you welcome the one who sent me. Whichever one of you is the most humble is the greatest.”For or against Jesus(Mark 9.38-4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ohn said, “Master, we saw a man using your name to force demons out of people. But we told him to stop, because he isn't one of 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on't stop him!” Jesus said. “Anyone who isn't against you is for you.”A Samaritan Village Refuses  To Receive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ot long before it was time for Jesus to be taken up to heaven, he made up his mind to go to Jerusale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ent some messengers on ahead to a Samaritan village to get things ready for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he was on his way to Jerusalem, so the people there refused to welcome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disciples James and John saw what was happening, they asked, “Lord, do you want us to call down fire from heaven to destroy these peopl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Jesus turned and corrected them for what they had sai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all went on to another village.Three People Who Wanted  To Be Followers(Matthew 8.19-22)]]></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long the way someone said to Jesus, “I'll follow you anyw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are welcomed into a home, stay there until you leave that tow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Jesus said, “Foxes have dens, and birds have nests, but the Son of Man doesn't have a place to call his ow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told someone else to come with him. But the man said, “Lord, let me wait until I bury my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sus answered, “Let the dead take care of the dead, while you go and tell about God's kingdo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someone said to Jesus, “I want to follow you, Lord, but first let me go back and take care of things at ho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Jesus answered, “Anyone who starts plowing and keeps looking back isn't worth a thing to God's kingdo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people won't welcome you, leave the town and shake the dust from your feet as a warning 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left and went from village to village, telling the good news and healing people everywhere.Herod Is Worried(Matthew 14.1-12; Mark 6.14-2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od the ruler heard about all that was happening, and he was worried. Some people were saying John the Baptist had come back to lif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Luke 9:1-62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