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8: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rest of the seeds fell on good ground where they grew and produced a hundred times as many seeds.When Jesus had finished speaking, he said, “If you have ears, pay attention!”Why Jesus Used Stories(Matthew 13.10-17; Mark 4.10-1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disciples asked him what the story me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answered:I have explained the secrets about God's kingdom to you. But for others I use stories, so they will look, but not see, and they will hear, but not understand.Jesus Explains the Story  about a Farmer(Matthew 13.18-23; Mark 4.13-2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story means: The seed is God's mess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seeds that fell along the road are the people who hear the message. But the devil comes and snatches the message out of their hearts, so they will not believe and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eeds that fell on rocky ground are the people who gladly hear the message and accept it. But they don't have deep roots, and they believe only for a little while. As soon as life gets hard, they give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eds that fell among the thornbushes are also people who hear the message. But they are so eager for riches and pleasures that they never produce anyth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se seeds that fell on good ground are the people who listen to the message and keep it in good and honest hearts. They last and produce a harvest.Light(Mark 4.21-25)]]></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one lights a lamp and puts it under a bowl or under a bed. A lamp is always put on a lampstand, so people who come into a house will see the l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is nothing hidden that will not be found. There is no secret that will not be well kn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men Who Helped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y attention to how you listen! Everyone who has something will be given more, but people who have nothing will lose what little they think they have.Jesus' Mother and Brothers(Matthew 12.46-50; Mark 3.31-35)]]></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mother and brothers went to see him, but because of the crowd they could not get near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one told Jesus, “Your mother and brothers are standing outside and want to se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nswered, “My mother and my brothers are those people who hear and obey God's message.”A Storm(Matthew 8.23-27; Mark 4.35-41)]]></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day, Jesus and his disciples got into a boat, and he said, “Let's cross the lake.” They started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ile they were sailing across, he went to sleep.Suddenly a storm struck the lake, and the boat started sinking. They were in d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went to Jesus and woke him up, “Master, Master! We are about to drown!”Jesus got up and ordered the wind and waves to stop. They obeyed, and everything was cal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sus asked the disciples, “Don't you have any faith?”But they were frightened and amazed. They said to each other, “Who is this? He can give orders to the wind and the waves, and they obey him!”A Man with Demons in Him(Matthew 8.28-34; Mark 5.1-2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d his disciples sailed across Lake Galilee and came to shore near the town of Geras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Jesus was getting out of the boat, he was met by a man from this town. The man had demons in him. He had gone naked for a long time and no longer lived in a house, but in the graveya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on after this, Jesus was going through towns and villages, telling the good news about God's kingdom. His twelve apostles were with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an saw Jesus and screamed. He knelt down in front of him and shouted, “Jesus, Son of God Most High, what do you want with me? I beg you not to torture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aid this because Jesus had already told the evil spirit to go out of him.The man had often been attacked by the demon. And even though he had been bound with chains and leg irons and kept under guard, he smashed whatever bound him. Then the demon would force him out into lonely pla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asked the man, “What is your name?”He answered, “My name is Lots.” He said this because there were “lots” of demons i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begged Jesus not to send them to the deep pit, where they would be puni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large herd of pigs was feeding there on the hillside. So the demons begged Jesus to let them go into the pigs, and Jesus let them g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demons left the man and went into the pigs. The whole herd rushed down the steep bank into the lake and drown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 men taking care of the pigs saw this, they ran to spread the news in the town and on the farm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people went out to see what had happened, and when they came to Jesus, they also found the man. The demons had gone out of him, and he was sitting there at the feet of Jesus. He had clothes on and was in his right mind. But the people were terrifi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all who had seen the man healed told about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ryone from around Gerasa begged Jesus to leave, because they were so frightened.When Jesus got into the boat to start 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 were some women who had been healed of evil spirits and all sorts of diseases. One of the women was Mary Magdalene, who once had seven demons in 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man who had been healed begged to go with him. But Jesus sent him off and sai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o back home and tell everyone how much God has done for you.” The man then went all over town, telling everything that Jesus had done for him.A Dying Girl and a Sick Woman(Matthew 9.18-26; Mark 5.21-43)]]></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Everyone had been waiting for Jesus, and when he came back, a crowd was there to welcome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ust then the man in charge of the synagogue came and knelt down in front of Jesus. His name was Jairus, and he begged Jesus to come to his ho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cause his twelve-year-old child was dying. She was his only daughter.While Jesus was on his way, people were crowding all around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n the crowd was a woman who had been bleeding for twelve years. She had spent everything she had on doctors, but none of them could make her wel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s soon as she came up behind Jesus and barely touched his clothes, her bleeding stopp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o touched me?” Jesus asked.While everyone was denying it, Peter said, “Master, people are crowding all around and pushing you from every sid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Jesus answered, “Someone touched me, because I felt power going out from 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woman knew that she could not hide, so she came trembling and knelt down in front of Jesus. She told everyone why she had touched him and that she had been healed at o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nna, Susanna, and many others had also used what they owned to help Jesus and his disciples. Joanna's husband Chuza was one of Herod's officials.A Story about a Farmer(Matthew 13.1-9; Mark 4.1-9)]]></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sus said to the woman, “You are now well because of your faith. May God give you peac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ile Jesus was speaking, someone came from Jairus' home and said, “Your daughter has died! Why bother the teacher anymor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hen Jesus heard this, he told Jairus, “Don't worry! Have faith, and your daughter will get wel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Jesus went into the house, but he did not let anyone else go with him, except Peter, John, James, and the girl's father and mothe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Everyone was crying and weeping for the girl. But Jesus said, “The child isn't dead. She is just asleep.”]]></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people laughed at him because they knew she was dea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Jesus took hold of the girl's hand and said, “Child, get up!”]]></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She came back to life and got right up. Jesus told them to give her something to ea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er parents were surprised, but Jesus ordered them not to tell anyone what had happene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a large crowd from several towns had gathered around Jesus, he told them this st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farmer went out to scatter seed in a field. While the farmer was doing this, some of the seeds fell along the road and were stepped on or eaten by bi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ther seeds fell on rocky ground and started growing. But the plants did not have enough water and soon dried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other seeds fell where thornbushes grew up and choked the plants.]]></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2026-06-14T14:43:03Z</dcterms:created>
  <dcterms:modified xsi:type="dcterms:W3CDTF">2026-06-14T14:43:03Z</dcterms:modified>
  <dc:title>Bible.com.au: Luke 8:1-56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