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officers who give orders to me, and I have soldiers who take orders from me. I can say to one of them, ‘Go!’ and he goes. I can say to another, ‘Come!’ and he comes. I can say to my servant, ‘Do this!’ and he will d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is, he was so surprised that he turned and said to the crowd following him, “In all of Israel I've never found anyone with this much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fficer's friends returned and found the servant well.A Widow'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on Jesus and his disciples were on their way to the town of Nain, and a big crowd was going along wit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they came near the gate of the town, they saw people carrying out the body of a widow's only son. Many people from the town were walking along with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saw the woman, he felt sorry for her and said, “Don't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ent over and touched the stretcher on which the people were carrying the dead boy. They stopped, and Jesus said, “Young man, g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oy sat up and began to speak. Jesus then gave him back to his m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one was frightened and praised God. They said, “A great prophet is here with us! God has come to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ws about Jesus spread all over Judea and everywhere else in that part of the country.John the Baptist(Matthew 11.1-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n Army Officer's Servant(Matthew 8.5-13; John 4.43-5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John's followers told John everything that was being said about Jesus. So he sent two of them to ask the Lord, “Are you the one we should be looking for? Or must we wait for someone el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se messengers came to Jesus, they said, “John the Baptist sent us to ask, ‘Are you the one we should be looking for? Or are we supposed to wait for someone els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esus was healing many people who were sick or in pain or were troubled by evil spirits, and he was giving sight to a lot of blind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d to the messengers sent by John, “Go and tell John what you have seen and heard. Blind people are now able to see, and the lame can walk. People who have leprosy are being healed, and the deaf can now hear. The dead are raised to life, and the poor are hearing the good n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will bless everyone who doesn't reject me because of what I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hn's messengers had gone, Jesus began speaking to the crowds about John:What kind of person did you go out to the desert to see? Was he like tall grass blown about by the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kind of man did you really go out to see? Was he someone dressed in fine clothes? People who wear expensive clothes and live in luxury are in the king's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then did you go out to see? Was he a prophet? He certainly was! I tell you that he was more than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criptures, God calls John his messenger and says, “I am sending my messenger ahead of you to get things ready for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 one ever born on this earth is greater than John. But whoever is least important in God's kingdom is greater than Joh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finished teaching the people, he went to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one had been listening to John. Even the tax collectors had obeyed God and had done what was right by letting John baptize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experts in the Law of Moses refused to obey God and be baptized by Joh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went on to say:What are you people like? What kind of people a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like children sitting in the market and shouting to each other,“We played the flute,but you would not dance!We sang a funeral song,but you would not c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hn the Baptist did not go around eating and drinking, and you said, “John has a demon i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ecause the Son of Man goes around eating and drinking, you say, “Jesus eats and drinks too much! He is even a friend of tax collectors and sinn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Wisdom is shown to be right by what its followers do.Simon the Pharis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Pharisee invited Jesus to have dinner with him. So Jesus went to the Pharisee's home and got ready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a sinful woman in that town found out that Jesus was there, she bought an expensive bottle of perfu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he came and stood behind Jesus. She cried and started washing his feet with her tears and drying them with her hair. The woman kissed his feet and poured the perfume on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is town an army officer's servant was sick and about to die. The officer liked his servant very mu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harisee who had invited Jesus saw this and said to himself, “If this man really were a prophet, he would know what kind of woman is touching him! He would know that she is a sinn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aid to the Pharisee, “Simon, I have something to say to you.”“Teacher, what is it?” Simon repli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told him, “Two people were in debt to a moneylender. One of them owed him 500 silver coins, and the other owed him 5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ince neither of them could pay him back, the moneylender said that they didn't have to pay him anything. Which one of them will like him mo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answered, “I suppose it would be the one who had owed more and didn't have to pay it back.”“You are right,” Jesus sa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turned toward the woman and said to Simon, “Have you noticed this woman? When I came into your home, you didn't give me any water so I could wash my feet. But she has washed my feet with her tears and dried them with her hai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didn't greet me with a kiss, but from the time I came in, she has not stopped kissing my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didn't even pour olive oil on my head, but she has poured expensive perfume on my fe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I tell you that all her sins are forgiven, and that is why she has shown great love. But anyone who has been forgiven for only a little will show only a little lov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esus said to the woman, “Your sins are forgi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eard about Jesus, he sent some Jewish leaders to ask him to come and heal the servan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me other guests started saying to one another, “Who is this who dares to forgive sin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told the woman, “Because of your faith, you are now saved. May God give you pe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eaders went to Jesus and begged him to do something. They said, “This man deserves your hel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oves our nation and even built us a synagog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sus went with them.When Jesus wasn't far from the house, the officer sent some friends to tell him, “Lord, don't go to any trouble for me! I am not good enough for you to come into my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am certainly not worthy to come to you. Just say the word, and my servant will get wel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Luke 7:1-50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