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knew what they were thinking, so he told the man to stand up where everyone could see him. And the man stood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sus asked, “On the Sabbath should we do good deeds or evil deeds? Should we save someone's life or destroy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e had looked around at everyone, he told the man, “Stretch out your hand.” He did, and his bad hand became completely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achers and the Pharisees were furious and started saying to one another, “What can we do about Jesus?”Jesus Chooses His Twelve Apostles(Matthew 10.1-4; Mark 3.13-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ut that time Jesus went off to a mountain to pray, and he spent the whole night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morning he called his disciples together and chose twelve of them to be his apost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was Simon, and Jesus named him Peter. Another was Andrew, Peter's brother. There were also James, John, Philip, Bartholome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tthew, Thomas, and James the son of Alphaeus. The rest of the apostles were Simon, known as the Eager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de, who was the son of James, and Judas Iscariot, who later betrayed Jesus.Jesus Teaches, Preaches,  and Heals(Matthew 4.23-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and his apostles went down from the mountain and came to some flat, level ground. Many other disciples were there to meet him. Large crowds of people from all over Judea, Jerusalem, and the coastal towns of Tyre and Sidon were there to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the Sabbath(Matthew 12.1-8; Mark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se people had come to listen to Jesus and to be healed of their diseases. All who were troubled by evil spirits were also hea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one was trying to touch Jesus, because power was going out from him and healing them all.Blessings and Troubles(Matthew 5.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looked at his disciples and said:God will bless you peoplewho are poor.His kingdom belongs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d will blessyou hungry people.You will have plentyto eat!God will bless you peoplewho are now crying.You will lau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will bless you when others hate you and won't have anything to do with you. God will bless you when people insult you and say cruel things about you, all because you are a follower of the Son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ong ago your own people did these same things to the prophets. So when this happens to you, be happy and jump for joy! You will have a great reward in heav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 rich peopleare in for trouble.You have already hadan easy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well-fed peopleare in for trouble.You will go hungry!You peoplewho are laughing noware in for trouble.You are going to cryand wee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are in for trouble when everyone says good things about you. That is what your own people said about those prophets who told lies.Love for Enemies(Matthew 5.38-48; 7.12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is what I say to all who will listen to me:Love your enemies, and be good to everyone who hates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Jesus and his disciples were walking through some wheat fields, the disciples picked some wheat. They rubbed the husks off with their hands and started eating the g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k God to bless anyone who curses you, and pray for everyone who is cruel to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someone slaps you on one cheek, don't stop that person from slapping you on the other cheek. If someone wants to take your coat, don't try to keep back your shi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ive to everyone who asks and don't ask people to return what they have taken from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reat others just as you want to be trea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love only someone who loves you, will God praise you for that? Even sinners love people who lov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are kind only to someone who is kind to you, will God be pleased with you for that? Even sinners are kind to people who are kind to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you lend money only to someone you think will pay you back, will God be pleased with you for that? Even sinners lend to sinners because they think they will get it all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love your enemies and be good to them. Lend without expecting to be paid back. Then you will get a great reward, and you will be the true children of God in heaven. He is good even to people who are unthankful and cru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ave pity on others, just as your Father has pity on you.Judging Others(Matthew 7.1-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sus said:Don't judge others, and God won't judge you. Don't be hard on others, and God won't be hard on you. Forgive others, and God will forgive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harisees said, “Why are you picking grain on the Sabbath? You're not supposed to do th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give to others, you will be given a full amount in return. It will be packed down, shaken together, and spilling over into your lap. The way you treat others is the way you will be treat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also used some sayings as he spoke to the people. He said:Can one blind person lead another blind person? Won't they both fall into a dit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re students better than their teacher? But when they are fully trained, they will be like their teac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 can see the speck in your friend's eye, but you don't notice the log in your own ey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can you say, “My friend, let me take the speck out of your eye,” when you don't see the log in your own eye? You show-offs! First, get the log out of your own eye; then you can see how to take the speck out of your friend's eye.A Tree and Its Fruit(Matthew 7.17-20; 12.34b,3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 good tree cannot produce bad fruit, and a bad tree cannot produce good fru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can tell what a tree is like by the fruit it produces. You cannot pick figs or grapes from thornbush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ood people do good things because of the good in their hearts, but bad people do bad things because of the evil in their hearts. Your words show what is in your heart.Two Builders(Matthew 7.24-2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y do you keep on saying that I am your Lord, when you refuse to do what I s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yone who comes and listens to me and obeys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You surely have read what David did when he and his followers were hungr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s like someone who dug down deep and built a house on solid rock. When a flood came and the river rushed against the house, it was built so well that it didn't even shak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anyone who hears what I say and doesn't obey me is like someone whose house wasn't built on solid rock. As soon as the river rushed against that house, it was smashed to piec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ent into the house of God and took the sacred loaves of bread that only priests were supposed to eat. He not only ate some himself, but even gave some to his follow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finished by saying, “The Son of Man is Lord over the Sabbath.”A Man with a Paralyzed Hand(Matthew 12.9-14; Mark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another Sabbath Jesus was teaching in a synagogue, and a man with a paralyzed right hand was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Pharisees and teachers of the Law of Moses kept watching Jesus to see if he would heal the man. They did this because they wanted to accuse Jesus of doing something wrong.]]></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Luke 6:1-49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