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imon Peter saw this happen, he knelt down in front of Jesus and said, “Lord, don't come near me! I am a sinn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ter and everyone with him were completely surprised at all the fish they had ca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partners James and John, the sons of Zebedee, were surprised too.Jesus told Simon, “Don't be afraid! From now on you will bring in people instead of f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pulled their boats up on the shore. Then they left everything and went with Jesus.Jesus Heals a Man(Matthew 8.1-4; Mark 1.40-4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came to a town where there was a man who had leprosy. When the man saw Jesus, he knelt down to the ground in front of Jesus and begged, “Lord, you have the power to make me well, if only you wanted t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put his hand on him and said, “I want to! Now you are well.” At once the man's leprosy disappea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told him, “Don't tell anyone about this, but go and show yourself to the priest. Offer a gift to the priest, just as Moses commanded, and everyone will know that you have been hea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ws about Jesus kept spreading. Large crowds came to listen to him teach and to be healed of their dise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would often go to some place where he could be alone and pray.Jesus Heals a Man  Who Could Not Walk(Matthew 9.1-8; Mark 2.1-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some Pharisees and experts in the Law of Moses sat listening to Jesus teach. They had come from every village in Galilee and Judea and from Jerusalem.God had given Jesus the power to heal the si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hooses His First Disciples(Matthew 4.18-22; Mark 1.16-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me people came carrying a man on a mat because he could not walk. They tried to take him inside the house and put him in front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because of the crowd, they could not get him to Jesus. So they went up on the roof, where they removed some tiles and let the mat down in the middle of the ro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Jesus saw how much faith they had, he said to the man, “My friend, your sins ar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arisees and the experts began arguing, “Jesus must think he is God! Only God can forgive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knew what they were thinking, and he said, “Why are you thinking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 it easier for me to tell this man that his sins are forgiven or to tell him to get up and wal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ow you will see that the Son of Man has the right to forgive sins here on earth.” Jesus then said to the man, “Get up! Pick up your mat and walk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once the man stood up in front of everyone. He picked up his mat and went home, giving thanks to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as amazed and praised God. What they saw surprised them, and they said, “We have seen a great miracle today!”Jesus Chooses Levi(Matthew 9.9-13; Mark 2.13-1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ter, Jesus went out and saw a tax collector named Levi sitting at the place for paying taxes. Jesus said to him, “Follow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s standing on the shore of Lake Gennesaret, teaching the people as they crowded around him to hear God's mess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vi left everything and went with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his home Levi gave a big dinner for Jesus. Many tax collectors and other guests were also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harisees and some of their teachers of the Law of Moses grumbled to Jesus' disciples, “Why do you eat and drink with these tax collectors and other sinn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answered, “Healthy people don't need a doctor, but sick people d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didn't come to invite good people to turn to God. I came to invite sinners.”People Ask about Going  without Eating(Matthew 9.14-17; Mark 2.18-22)]]></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 people said to Jesus, “John's followers often pray and go without eating, and so do the followers of the Pharisees. But your disciples never go without eating or drin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told them, “The friends of a bridegroom don't go without eating while he is still with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time will come when he will be taken from them. Then they will go without eat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then told them these sayings:No one uses a new piece of cloth to patch old clothes. The patch would shrink and make the hole even bigg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 one pours new wine into old wineskins. The new wine would swell and burst the old skins. Then the wine would be lost, and the skins would be ru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ar the shore he saw two boats left there by some fishermen who had gone to wash their ne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ew wine must be put only into new wineski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 one wants new wine after drinking old wine. They say, “The old wine is bet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got into the boat that belonged to Simon and asked him to row it out a little way from the shore. Then Jesus sat down in the boat to teach the crow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sus had finished speaking, he told Simon, “Row the boat out into the deep water and let your nets down to catch some f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ster,” Simon answered, “we have worked hard all night long and have not caught a thing. But if you tell me to, I will let the nets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did this and caught so many fish that their nets began ripping ap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signaled for their partners in the other boat to come and help them. The men came, and together they filled the two boats so full that they both began to sink.]]></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2026-06-14T14:43:03Z</dcterms:created>
  <dcterms:modified xsi:type="dcterms:W3CDTF">2026-06-14T14:43:03Z</dcterms:modified>
  <dc:title>Bible.com.au: Luke 5:1-39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