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The Scriptures say:‘Worship the Lord your Godand serve only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the devil took Jesus to Jerusalem and had him stand on top of the temple. The devil said, “If you are God's Son, jump of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he Scriptures say:‘God will tell his angelsto take care of you.They will catch youin their arms,and you will not even hurtyour feet on the ston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answered, “The Scriptures also say, ‘Don't try to test the Lord your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devil had finished testing Jesus in every way possible, he left him for a while.Jesus Begins His Work(Matthew 4.12-17; Mark 1.14,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returned to Galilee with the power of the Spirit. News about him spread every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aught in the Jewish synagogues, and everyone praised him.The People of Nazareth  Turn against Jesus(Matthew 13.53-58; Mark 6.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ent back to Nazareth, where he had been brought up, and as usual he went to the synagogue on the Sabbath. When he stood up to read from the Script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given the book of Isaiah the prophet. He opened it and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s Spirithas come to me,because he has chosen meto tell the good newsto the poor.The Lord has sent meto announce freedomfor prisoners,to give sight to the blind,to free everyonewho suff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Devil(Matthew 4.1-11; Mar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say, ‘This is the yearthe Lord has chos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closed the book, then handed it back to the man in charge and sat down. Everyone in the synagogue looked straight at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esus said to them, “What you have just heard me read has come true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people started talking about Jesus and were amazed at the wonderful things he said. They kept on asking, “Isn't he Joseph'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You will certainly want to tell me this saying, “Doctor, first make yourself well.” You will tell me to do the same things here in my own hometown that you heard I did in Capernau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you can be sure that no prophets are liked by the people of their own homet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during the time of Elijah there was no rain for three and a half years, and people everywhere were starving. There were many widows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lijah was sent only to a widow in the town of Zarephath near the city of Sid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the time of the prophet Elisha, many men in Israel had leprosy. But no one was healed, except Naaman who lived in Syr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people in the synagogue heard Jesus say this, they became so ang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returned from the Jordan River, the power of the Holy Spirit was with him, and the Spirit led him into the dese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they got up and threw him out of town. They dragged him to the edge of the cliff on which the town was built, because they wanted to throw him down from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Jesus slipped through the crowd and got away.A Man with an Evil Spirit(Mark 1.21-28)]]></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to the town of Capernaum in Galilee and taught the people on the Sabb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s teaching amazed them because he spoke with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in the synagogue was a man with an evil spirit. He yelled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y, Jesus of Nazareth, what do you want with us? Are you here to get rid of us? I know who you are! You are God's Hol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ordered the evil spirit to be quiet and come out. The demon threw the man to the ground in front of everyone and left without harming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l were amazed and kept saying to each other, “What kind of teaching is this? He has power to order evil spirits out of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ws about Jesus spread all over that part of the country.Jesus Heals Many People(Matthew 8.14-17; Mark 1.29-34)]]></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left the synagogue and went to Simon's home. When Jesus got there, he was told that Simon's mother-in-law was sick with a high f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40 days Jesus was tested by the devil, and during that time he went without eating. When it was all over, he was hung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Jesus went over to her and ordered the fever to go away. Right then she was able to get up and serve them a me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the sun had set, people with all kinds of diseases were brought to Jesus. He put his hands on each one of them and heale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emons went out of many people and shouted, “You are the Son of God!” But Jesus ordered the demons not to speak because they knew he was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ext morning Jesus went out to a place where he could be alone, and crowds came looking for him. When they found him, they tried to stop him from leav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Jesus said, “People in other towns must hear the good news about God's kingdom. This is why I was s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kept on preaching in the synagogues in Jude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Jesus, “If you are God's Son, tell this stone to turn int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The Scriptures say, ‘No one can live only on f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led Jesus up to a high place and quickly showed him all the nations on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vil said, “I will give all this power and glory to you. It has been given to me, and I can give it to anyone I want t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worship me, and you can have it all.”]]></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2026-07-02T10:58:08Z</dcterms:created>
  <dcterms:modified xsi:type="dcterms:W3CDTF">2026-07-02T10:58:08Z</dcterms:modified>
  <dc:title>Bible.com.au: Luke 4:1-44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