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presProps" Target="presProps.xml"/>
  <Relationship Id="rId45" Type="http://schemas.openxmlformats.org/officeDocument/2006/relationships/viewProps" Target="viewProps.xml"/>
  <Relationship Id="rId4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37769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uke 3:1-3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Do something to show that you really have given up your sins. Don't start saying you belong to Abraham's family. God can turn these stones into children for Abraha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 ax is ready to cut the trees down at their roots. Any tree that doesn't produce good fruit will be cut down and thrown into a fir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crowds asked John, “What should we do?”]]></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John told them, “If you have two coats, give one to someone who doesn't have any. If you have food, share it with someone els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hen tax collectors came to be baptized, they asked John, “Teacher, what should we do?”]]></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John told them, “Don't make people pay more than they ow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Some soldiers asked him, “And what about us? What do we have to do?”John told them, “Don't force people to pay money to make you leave them alone. Be satisfied with your pay.”]]></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Everyone became excited and wondered, “Could John be the Messiah?”]]></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John said, “I am just baptizing with water. But someone more powerful is going to come, and I am not good enough even to untie his sandals. He will baptize you with the Holy Spirit and with fir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His threshing fork is in his hand, and he is ready to separate the wheat from the husks. He will store the wheat in his barn and burn the husks with a fire that never goes ou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Preaching of John the Baptist(Matthew 3.1-12; Mark 1.1-8; John 1.19-28)]]></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In many different ways John preached the good news to the peopl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ut to Herod the ruler, he said, “It was wrong for you to take Herodias, your brother's wife.” John also said Herod had done many other bad thing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Finally, Herod put John in jail, and this was the worst thing he had done.The Baptism of Jesus(Matthew 3.13-17; Mark 1.9-11)]]></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While everyone else was being baptized, Jesus himself was baptized. Then as he prayed, the sky opened up,]]></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the Holy Spirit came down upon him in the form of a dove. A voice from heaven said, “You are my own dear Son, and I am pleased with you.”The Ancestors of Jesus(Matthew 1.1-17)]]></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When Jesus began to preach, he was about 30 years old. Everyone thought he was the son of Joseph. But his family went back through Heli,]]></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Matthat, Levi, Melchi, Jannai, Joseph,]]></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Mattathias, Amos, Nahum, Esli, Naggai,]]></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Maath, Mattathias, Semein, Josech, Joda;]]></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Joanan, Rhesa, Zerubbabel, Shealtiel, Neri,]]></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For 15 years Emperor Tiberius had ruled that part of the world. Pontius Pilate was governor of Judea, and Herod was the ruler of Galilee. Herod's brother, Philip, was the ruler in the countries of Iturea and Trachonitis, and Lysanias was the ruler of Abilen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Melchi, Addi, Cosam, Elmadam, Er,]]></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Joshua, Eliezer, Jorim, Matthat, Levi;]]></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Simeon, Judah, Joseph, Jonam, Eliakim,]]></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Melea, Menna, Mattatha, Nathan, David,]]></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Jesse, Obed, Boaz, Salmon, Nahshon;]]></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mminadab, Admin, Arni, Hezron, Perez, Judah,]]></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Jacob, Isaac, Abraham, Terah, Nahor,]]></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Serug, Reu, Peleg, Eber, Shelah;]]></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Cainan, Arphaxad, Shem, Noah, Lamech,]]></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Methuselah, Enoch, Jared, Mahalaleel, Kena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nas and Caiaphas were the Jewish high priests.At that time God spoke to Zechariah's son John, who was living in the desert.]]></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Enosh, and Seth.The family of Jesus went all the way back to Adam and then to God.]]></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o John went along the Jordan Valley, telling the people, “Turn back to God and be baptized! Then your sins will be forgive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saiah the prophet wrote about John when he said,“In the desertsomeone is shouting,‘Get the road readyfor the Lord!Make a straight pathfor hi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Fill up every valleyand level every mountainand hill.Straighten the crooked pathsand smooth outthe rough road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n everyone will seethe saving power of God.’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Crowds of people came out to be baptized, but John said to them, “You bunch of snakes! Who warned you to run from the coming judgment?]]></a:t>
            </a:r>
          </a:p>
        </p:txBody>
      </p:sp>
    </p:spTree>
  </p:cSld>
  <p:clrMapOvr>
    <a:masterClrMapping/>
  </p:clrMapOvr>
</p:sld>
</file>

<file path=ppt/theme/theme1.xml><?xml version="1.0" encoding="utf-8"?>
<a:theme xmlns:a="http://schemas.openxmlformats.org/drawingml/2006/main" name="Theme49">
  <a:themeElements>
    <a:clrScheme name="Theme4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2026-06-02T00:50:18Z</dcterms:created>
  <dcterms:modified xsi:type="dcterms:W3CDTF">2026-06-02T00:50:18Z</dcterms:modified>
  <dc:title>Bible.com.au: Luke 3:1-38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