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6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remembered what Jesus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ary Magdalene, Joanna, Mary the mother of James, and some other women were the ones who had gone to the tomb. When they returned, they told the eleven apostles and the others what had hap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postles thought it was all nonsense, and they would not bel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Peter ran to the tomb. And when he stooped down and looked in, he saw only the burial clothes. Then he returned, wondering what had happened.Jesus  Appears to Two Disciples(Mark 16.12,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same day two of Jesus' disciples were going to the village of Emmaus, which was about eleven kilometers from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y were talking and thinking about w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came near and started walking along besid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did not know who he w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them, “What were you talking about as you walked along?”The two of them stood there looking sad and gloo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one named Cleopas asked Jesus, “Are you the only person from Jerusalem who didn't know what was happening there these last few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Alive(Matthew 28.1-10; Mark 16.1-8;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do you mean?” Jesus asked.They answered:Those things that happened to Jesus from Nazareth. By what he did and said he showed that he was a powerful prophet, who pleased God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chief priests and our leaders had him arrested and sentenced to die on a cro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d hoped that he would be the one to set Israel free! But it has already been three days since all this hap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women in our group surprised us. They had gone to the tomb early in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id not find the body of Jesus. They came back, saying they had seen a vision of angels who told them that he is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 from our group went to the tomb and found it just as the women had said. But they didn't see Jesus ei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sus asked the two disciples, “Why can't you understand? How can you be so slow to believe all that the prophets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n't you know that the Messiah would have to suffer before he was given his gl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then explained everything written about himself in the Scriptures, beginning with the Law of Moses and the Books of the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two of them came near the village where they were going, Jesus seemed to be going far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early on Sunday morning the women went to the tomb, carrying the spices they had prepa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begged him, “Stay with us! It's already late, and the sun is going down.” So Jesus went into the house to stay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Jesus sat down to eat, he took some bread. He blessed it and broke it. Then he gave it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they knew who he was, but he disappea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aid to each other, “When he talked with us along the road and explained the Scriptures to us, didn't it warm our hear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got up and returned to Jerusalem.The two disciples found the eleven apostles and the others gathered toge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learned from the group that the Lord was really alive and had appeared to Pe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disciples from Emmaus told what happened on the road and how they knew he was the Lord when he broke the bread.What Jesus' Followers  Must Do(Matthew 28.16-20; Mark 16.14-18; John 20.19-23; Acts 1.6-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Jesus' disciples were talking about what had happened, Jesus appeared and greet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frightened and terrified because they thought they were seeing a gho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said, “Why are you so frightened? Why do you doub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found the stone rolled away from the entr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and see who I am! Touch me and find out for yourselves. Ghosts don't have flesh and bones as you see I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Jesus said this, he showed them his hands and his fe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disciples were so glad and amazed that they could not believe it. Jesus then asked them, “Do you have something to e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broiled fis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ook it and ate it as they wat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said to them, “While I was still with you, I told you that everything written about me in the Law of Moses, the Books of the Prophets, and in the Psalms had to happ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helped them understand the Scriptur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The Scriptures say that the Messiah must suffer, then three days later he will rise from dea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also say that all people of every nation must be told in my name to turn to God, in order to be forgiven. So beginning in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tell everything that has happ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in. But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ill send you the one my Father has promised, but you must stay in the city until you are given power from heaven.Jesus Returns to Heaven(Mark 16.19,20; Acts 1.9-11)]]></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led his disciples out to Bethany, where he raised his hands and blessed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he was doing this, he left and was taken up to heav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fter his disciples had worshiped him, they returned to Jerusalem and were very happ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spent their time in the temple, praising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did not know what to think.Suddenly two men in shining white clothes stood besid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en were afraid and bowed to the ground. But the men said, “Why are you looking in the place of the dead for someone who is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isn't here! He has been raised from death. Remember that while he was still in Galilee, he tol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will be handed over to sinners who will nail him to a cross. But three days later he will rise to life.’ ”]]></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2026-05-19T00:15:34Z</dcterms:created>
  <dcterms:modified xsi:type="dcterms:W3CDTF">2026-05-19T00:15:34Z</dcterms:modified>
  <dc:title>Bible.com.au: Luke 24:1-53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