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 long time Herod had wanted to see Jesus and was very happy because he finally had this chance. He had heard many things about Jesus and hoped to see him work a mir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asked him a lot of questions, but Jesus did not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chief priests and the teachers of the Law of Moses stood up and accused him of all kinds of bad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od and his soldiers made fun of Jesus and insulted him. They put a fine robe on him and sent him back to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day Herod and Pilate became friends, even though they had been enemies before this.The Death Sentence(Matthew 27.15-26; Mark 15.6-15; John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leaders, an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ld them, “You brought Jesus to me and said he was a troublemaker. But I have questioned him here in front of you, and I have not found him guilty of anything that you say he has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od didn't find him guilty either and sent him back. This man doesn't deserv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I will just have him beaten with a whip and set f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hole crowd shouted, “Kill Jesus! Give us Barabb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late Questions Jesus(Matthew 27.1,2,11-14; Mark 15.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Barabbas was in jail because he had started a riot in the city and had murdered some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late wanted to set Jesus free, so he spoke again to the crow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Nail him to a cross! Nail him to a cr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poke to them a third time, “But what crime has he done? I have not found him guilty of anything for which he should be put to death. I will have him beaten with a whip and set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kept on shouting as loud as they could for Jesus to be put to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nally, Pilate gave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freed the man who was in jail for rioting and murder, because he was the one the crowd wanted to be set free. Then Pilate handed Jesus over for them to do what they wanted with him.Jesus Is Nailed to a Cross(Matthew 27.31-44; Mark 15.21-32; John 19.17-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Jesus was being led away, some soldiers grabbed hold of a man named Simon who was from Cyrene. He was coming in from the fields, but they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crowd was following Jesus, and in the crowd a lot of women were crying and weeping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to the women and said:Women of Jerusalem, don't cry for me! Cry for yourselves and for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in the council got up and led Jesus off to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day people will say, “Women who never had children are really fortun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time everyone will say to the mountains, “Fall on us!” They will say to the hills, “Hide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is can happen when the wood is green, what do you think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criminals were led out to be put to death with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soldiers came to the place called “The Skull,” they nailed Jesus to a cross. They also nailed the two criminals to crosses, one on each side of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Jesus said, “Father, forgive these people! They don't know what they're doing.”While the crowd stood there watching Jesus, the soldiers gambled for his clothes. The leaders insulted him by saying, “He saved others. Now he should save himself, if he really is God's chosen Mess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made fun of Jesus and brought him some wi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said, “If you are the king of the Jews, save yourse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ve him was a sign that said, “This i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hanging there also insulted Jesus by saying, “Aren't you the Messiah? Save yourself and save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tarted accusing him and said, “We caught this man trying to get our people to riot and to stop paying taxes to the Emperor. He also claims that he is the Messiah, our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criminal told the first one off, “Don't you fear God? Aren't you getting the same punishment as this m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got what was coming to us, but he didn't do anything wro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to Jesus, “Remember me when you come into pow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replied, “I promise that today you will be with me in paradise.”The Death of Jesus(Matthew 27.45-56; Mark 15.33-41; John 19.28-3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round noon the sky turned dark and stayed that way until the middle of the afterno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un stopped shining, and the curtain in the temple split down the midd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shouted, “Father, I put myself in your hands!” Then he d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Roman officer saw what had happened, he praised God and said, “Jesus must really have been a good 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crowd had gathered to see the terrible sight. Then after they had seen it, they felt brokenhearted and went ho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ll of Jesus' close friends and the women who had come with him from Galilee stood at a distance and watched.Jesus Is Buried(Matthew 27.57-61; Mark 15.42-47; John 19.38-4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ilate asked Jesus, “Are you the king of the Jews?”“Those are your words,” Jesus answer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There was a man named Joseph, who was from Arimathea in Judea. Joseph was a good and honest man, and he was eager for God's kingdom to come. He was also a member of the council, but he did not agree with what they had deci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oseph went to Pilate and asked for Jesus' bo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took the body down from the cross and wrapped it in fine cloth. Then he put it in a tomb that had been cut out of solid rock and had never been us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Friday, and the Sabbath was about to beg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Jesus from Galilee followed Joseph and watched how Jesus' body was placed in the tomb.]]></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to prepare some sweet-smelling spices for his burial. But on the Sabbath they rested, as the Law of Moses command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old the chief priests and the crowd, “I don't find him guilty of an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all kept on saying, “He has been teaching and causing trouble all over Judea. He started in Galilee and has now come all the way here.”Jesus  Is Brought before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ilate heard this, he asked, “Is this man from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Pilate learned that Jesus came from the region ruled by Herod, he sent him to Herod, who was in Jerusalem at that tim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2026-06-14T15:53:03Z</dcterms:created>
  <dcterms:modified xsi:type="dcterms:W3CDTF">2026-06-14T15:53:03Z</dcterms:modified>
  <dc:title>Bible.com.au: Luke 23:1-56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