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presProps" Target="presProps.xml"/>
  <Relationship Id="rId78" Type="http://schemas.openxmlformats.org/officeDocument/2006/relationships/viewProps" Target="viewProps.xml"/>
  <Relationship Id="rId7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1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2: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Jesus said to Peter and John, “Go and prepare the Passover meal for us to 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y asked, “Where do you want us to prepar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told them, “As you go into the city, you will meet a man carrying a jar of water. Follow him into the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y to the owner, ‘Our teacher wants to know where he can eat the Passover meal with his discip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owner will take you upstairs and show you a large room ready for you to use. Prepare the meal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eter and John left. They found everything just as Jesus had told them, and they prepared the Passover meal.The Lord's Supper(Matthew 26.26-30; Mark 14.22-26; 1 Corinthians 11.23-25)]]></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time came for Jesus and the apostles to 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d to them, “I have very much wanted to eat this Passover meal with you before I suff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tell you I will not eat another Passover meal until it is finally eaten in God's kingd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took a cup of wine in his hands and gave thanks to God. Then he told the apostles, “Take this wine and share it with each 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lot To Kill Jesus(Matthew 26.1-5,14,16; Mark 14.1,2,10,11; John 11.45-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ell you that I will not drink any more wine until God's kingdom com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took some bread in his hands and gave thanks for it. He broke the bread and handed it to his apostles. Then he said, “This is my body, which is given for you. Eat this as a way of remembering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the meal he took another cup of wine in his hands. Then he said, “This is my blood. It is poured out for you, and with it God makes his new agreem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one who will betray me is here at the table with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 of Man will die in the way that has been decided for him, but it will be terrible for the one who betrays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apostles started arguing about who would ever do such a thing.An Argument about Great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apostles got into an argument about which one of them was the great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Jesus told them:Foreign kings order their people around, and powerful rulers call themselves everyone's frien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don't be like them. The most important one of you should be like the least important, and your leader should be like a serv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o do people think is the greatest, a person who is served or one who serves? Isn't it the one who is served? But I have been with you as a serva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estival of Thin Bread, also called Passover, was ne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have stayed with me in all my troubl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I will give you the right to rule as kings, just as my Father has given me the right to rule as a k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will eat and drink with me in my kingdom, and you will each sit on a throne to judge the twelve tribes of Israel.Jesus' Disciples  Will Be Tested(Matthew 26.31-35; Mark 14.27-31; John 13.36-38)]]></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said, “Simon, listen to me! Satan has demanded the right to test each one of you, as a farmer does when he separates wheat from the husk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Simon, I have prayed that your faith will be strong. And when you have come back to me, help the oth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eter said, “Lord, I am ready to go with you to jail and even to die with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replied, “Peter, I tell you that before a rooster crows tomorrow morning, you will say three times that you don't know me.”Moneybags, Traveling Bags,  and Sword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asked his disciples, “When I sent you out without a moneybag or a traveling bag or sandals, did you need anything?”“No!” they answer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told them, “But now, if you have a moneybag, take it with you. Also take a traveling bag, and if you don't have a sword, sell some of your clothes and buy 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o this because the Scriptures say, ‘He was considered a criminal.’ This was written about me, and it will soon come tru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hief priests and the teachers of the Law of Moses were looking for a way to get rid of Jesus, because they were afraid of what the people might do.]]></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disciples said, “Lord, here are two swords!”“Enough of that!” Jesus replied.Jesus Prays(Matthew 26.36-46; Mark 14.32-42)]]></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went out to the Mount of Olives, as he often did, and his disciples went with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they got there, he told them, “Pray that you won't be test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walked on a little way before he knelt down and pray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ather, if you will, please don't make me suffer by drinking from this cup. But do what you want, and not what I wan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an angel from heaven came to help hi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Jesus was in great pain and prayed so sincerely that his sweat fell to the ground like drops of bloo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Jesus got up from praying and went over to his disciples. They were asleep and worn out from being so sa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said to them, “Why are you asleep? Wake up and pray that you won't be tested.”Jesus Is Arrested(Matthew 26.47-56; Mark 14.43-50; John 18.3-11)]]></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ile Jesus was still speaking, a crowd came up. It was led by Judas, one of the twelve apostles. He went over to Jesus and greeted him with a ki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tan entered the heart of Judas Iscariot, who was one of the twelve apostl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esus asked Judas, “Are you betraying the Son of Man with a kis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n Jesus' disciples saw what was about to happen, they asked, “Lord, should we attack them with a swor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One of the disciples even struck at the high priest's servant with his sword and cut off the servant's right ea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Enough of that!” Jesus said. Then he touched the servant's ear and healed i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Jesus spoke to the chief priests, the temple police, and the leaders who had come to arrest him. He said, “Why do you come out with swords and clubs and treat me like a criminal?]]></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I was with you every day in the temple, and you didn't arrest me. But this is your time, and darkness is in control.”Peter Says  He Doesn't Know Jesus(Matthew 26.57,58,67-75; Mark 14.53,54,66-72; John 18.12-18,25-27)]]></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Jesus was arrested and led away to the house of the high priest, while Peter followed at a distanc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Some people built a fire in the middle of the courtyard and were sitting around it. Peter sat there with the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a servant girl saw him. Then after she had looked at him carefully, she said, “This man was with Jes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Peter said, “Woman, I don't even know that 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udas went to talk with the chief priests and the officers of the temple police about how he could help them arrest Jesu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 little later someone else saw Peter and said, “You are one of them!”“No, I'm not!” Peter replie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bout an hour later another man insisted, “This man must have been with Jesus. They both come from Galile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Peter replied, “I don't know what you are talking about!” Right then, while Peter was still speaking, a rooster crowe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 Lord turned and looked at Peter. And Peter remembered that the Lord had said, “Before a rooster crows tomorrow morning, you will say three times that you don't know m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Peter went out and cried bitterly.]]></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men who were guarding Jesus made fun of him and beat him.]]></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y put a blindfold on him and said, “Tell us who struck you!”]]></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hey kept on insulting Jesus in many other ways.Jesus Is Questioned  by the Council(Matthew 26.59-66; Mark 14.55-64; John 18.19-24)]]></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t daybreak the nation's leaders, the chief priests, and the teachers of the Law of Moses got together and brought Jesus before their council.]]></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y said, “Tell us! Are you the Messiah?”Jesus replied, “If I said so, you wouldn't believe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ere very pleased and offered to pay Judas some money.]]></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if I asked you a question, you wouldn't answer.]]></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But from now on, the Son of Man will be seated at the right side of God All-Powerful.”]]></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Then they asked, “Are you the Son of God?”Jesus answered, “You say I am!”]]></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They replied, “Why do we need more witnesses? He said it himself!”]]></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greed and started looking for a good chance to betray Jesus when the crowds were not around.Jesus Eats with His Disciples(Matthew 26.17-25; Mark 14.12-21; John 13.21-3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ay had come for the Festival of Thin Bread, and it was time to kill the Passover lambs.]]></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2026-05-18T05:41:06Z</dcterms:created>
  <dcterms:modified xsi:type="dcterms:W3CDTF">2026-05-18T05:41:06Z</dcterms:modified>
  <dc:title>Bible.com.au: Luke 22:1-71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