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9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replied:Don't be fooled by those who will come and claim to be me. They will say, “I am Christ!” and “Now is the time!” But don't follow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hear about wars and riots, don't be afraid. These things will have to happen first, but this isn't the e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tions will go to war against one another, and kingdoms will attack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be great earthquakes, and in many places people will starve to death and suffer terrible diseases. All sorts of frightening things will be seen in the sk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all this happens, you will be arrested and punished. You will be tried in your synagogues and put in jail. Because of me you will be placed on trial before kings and govern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is will be your chance to tell about your fa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worry about what you will say to defend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give you the wisdom to know what to say. None of your enemies will be able to oppose you or to say that you are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betrayed by your own parents, brothers, family, and friends. Some of you will even be ki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of me, you will be hated by every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idow's Offering(Mark 12.41-4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on't wor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be saved by being faithful to me.Jerusalem Will Be Destroyed(Matthew 24.15-21; Mark 13.14-19)]]></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see Jerusalem surrounded by soldiers, you will know that it will soon b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are living in Judea at this time, run to the mountains. If you are in the city, leave it. And if you are out in the country, don't go back into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time of punishment is what is written about in the Scriptu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ill be an awful time for women who are expecting babies or nursing young children! Everywhere in the land people will suffer horribly and be punish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them will be killed by swords. Others will be carried off to foreign countries. Jerusalem will be overrun by foreign nations until their time comes to an end.When the Son of Man Appears(Matthew 24.29-31; Mark 13.24-2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trange things will happen to the sun, moon, and stars. The nations on earth will be afraid of the roaring sea and tides, and they won't know what to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will be so frightened that they will faint because of what is happening to the world. Every power in the sky will be sha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Son of Man will be seen, coming in a cloud with power and great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ooked up and saw some rich people tossing their gifts into the offering box.]]></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all of this starts happening, stand up straight and be brave. You will soon be set free.A Lesson from a Fig Tree(Matthew 24.32-35; Mark 13.28-3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ld them a story:When you see a fig tree or any other tr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utting out leaves, you know that summer will soon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n you see these things happening, you know that God's kingdom will soon be 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can be sure that some of the people of this generation will still be alive when all of this takes pl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ky and the earth won't last forever, but my words will.A Warn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n't spend all of your time thinking about eating or drinking or worrying about life. If you do, the final day will suddenly catch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ike a trap. This day will surprise everyone on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tch out and keep praying that you can escape all that is going to happen and that the Son of Man will be pleased with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taught in the temple each day, and he spent each night on the Mount of O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saw a poor widow putting in a few ce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veryone got up early and came to the temple to hear him tea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I tell you that this poor woman has put in more than all the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else gave what they didn't need. But she is very poor and gave everything she had.”The Temple Will Be Destroyed(Matthew 24.1,2; Mark 13.1,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people were talking about the beautiful stones used to build the temple and about the gifts that had been placed in it. Jesus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you see these stones? The time is coming when not one of them will be left in place. They will all be knocked down.”Warning about Trouble(Matthew 24.3-14; Mark 13.3-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people asked, “Teacher, when will all this happen? How can we know when these things are about to take plac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2026-05-18T08:33:04Z</dcterms:created>
  <dcterms:modified xsi:type="dcterms:W3CDTF">2026-05-18T08:33:04Z</dcterms:modified>
  <dc:title>Bible.com.au: Luke 21:1-38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