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710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20: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Question  about Jesus' Authority(Matthew 21.23-27; Mark 11.27-3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day, Jesus was teaching in the temple and telling the good news. So the chief priests, the teachers, and the nation's lead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ked him, “What right do you have to do these things? Who gave you this author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s replied, “I want to ask you a ques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 gave John the right to baptize? Was it God in heaven or merely some human be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talked this over and said to each other, “We can't say God gave John this right. Jesus will ask us why we didn't believe Joh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e can't say it was merely some human who gave John the right to baptize. The crowd will stone us to death, because they think John was a prophe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ey told Jesus, “We don't know who gave John the right to baptiz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sus replied, “Then I won't tell you who gave me the right to do what I do.”Renters of a Vineyard(Matthew 21.33-46; Mark 12.1-1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sus told the people this story:A man once planted a vineyard and rented it out. Then he left the country for a long ti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it was time to harvest the crop, he sent a servant to ask the renters for his share of the grapes. But they beat up the servant and sent him away without anyth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the owner sent another servant. The renters also beat him up. They insulted him terribly and sent him away without a th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owner sent a third servant. He was also beaten terribly and thrown out of the vineya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owner then said to himself, “What am I going to do? I know what. I'll send my son, the one I love so much. They will surely respect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the renters saw the owner's son, they said to one another, “Someday he will own the vineyard. Let's kill him! Then we can have it all for ourselv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y threw him out of the vineyard and killed him.Jesus asked, “What do you think the owner of the vineyard will d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ll tell you what. He will come and kill those renters and let someone else have his vineyard.”When the people heard this, they said, “This must never happ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Jesus looked straight at them and said, “Then what do the Scriptures mean when they say, ‘The stone the builders tossed aside is now the most important stone of al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yone who stumbles over this stone will get hurt, and anyone it falls on will be smashed to piec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chief priests and the teachers of the Law of Moses knew that Jesus was talking about them when he was telling this story. They wanted to arrest him right then, but they were afraid of the people.Paying Taxes(Matthew 22.15-22; Mark 12.13-1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esus' enemies kept watching him closely, because they wanted to hand him over to the Roman governor. So they sent some men who pretended to be good. But they were really spies trying to catch Jesus saying something wro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spies said to him, “Teacher, we know you teach the truth about what God wants people to do. And you treat everyone with the same respect, no matter who they a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ell us, should we pay taxes to the Emperor or no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knew they were trying to trick him. So he told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how me a coin.” Then he asked, “Whose picture and name are on it?”“The Emperor's,” they answer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he told them, “Give the Emperor what belongs to him and give God what belongs to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sus' enemies could not catch him saying anything wrong there in front of the people. They were amazed at his answer and kept quiet.Life in the Future World(Matthew 22.23-33; Mark 12.18-2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Sadducees did not believe that people would rise to life after death. So some of them came to Jesu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said:Teacher, Moses wrote that if a married man dies and has no children, his brother should marry the widow. Their first son would then be thought of as the son of the dead broth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re were once seven brothers. The first one married, but died without having any childr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second one married his brother's widow, and he also died without having any childr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same thing happened to the third one. Finally, all seven brothers married this woman and died without having any childr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t last the woman di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God raises people from death, whose wife will this woman be? All seven brothers had married h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s answered:The people in this world get marri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in the future world no one who is worthy to rise from death will either marr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or die. They will be like the angels and will be God's children, because they have been raised to lif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n the story about the burning bush, Moses clearly shows that people will live again. He said, “The Lord is the God worshiped by Abraham, Isaac, and Jacob.”]]></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o the Lord isn't the God of the dead, but of the living. This means that everyone is alive as far as God is concerne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ome of the teachers of the Law of Moses said, “Teacher, you have given a good answ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rom then on, no one dared to ask Jesus any questions.About David's Son(Matthew 22.41-46; Mark 12.35-3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Jesus asked, “Why do people say that the Messiah will be the son of King Davi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In the book of Psalms, David himself says,‘The Lord said to my Lord,Sit at my right sid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until I make your enemiesinto a footstool for you.’]]></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David spoke of the Messiah as his Lord, so how can the Messiah be his son?”Jesus and the Teachers  of the Law of Moses(Matthew 23.1-36; Mark 12.38-40; Luke 11.37-5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hile everyone was listening to Jesus, he said to his discipl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Guard against the teachers of the Law of Moses! They love to walk around in long robes, and they like to be greeted in the market. They want the front seats in the synagogues and the best seats at banquet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But they cheat widows out of their homes and then pray long prayers just to show off. These teachers will be punished most of all.]]></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2026-10-18T20:19:04Z</dcterms:created>
  <dcterms:modified xsi:type="dcterms:W3CDTF">2026-10-18T20:19:04Z</dcterms:modified>
  <dc:title>Bible.com.au: Luke 20:1-47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