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replied, “Then I won't tell you who gave me the right to do what I do.”Renters of a Vineyard(Matthew 21.33-46; Mark 12.1-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told the people this story:A man once planted a vineyard and rented it out. Then he left the country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t was time to harvest the crop, he sent a servant to ask the renters for his share of the grapes. But they beat up the servant and sent him away without any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owner sent another servant. The renters also beat him up. They insulted him terribly and sent him away without a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wner sent a third servant. He was also beaten terribly and thrown out of the viney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wner then said to himself, “What am I going to do? I know what. I'll send my son, the one I love so much. They will surely respec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renters saw the owner's son, they said to one another, “Someday he will own the vineyard. Let's kill him! Then we can have it all for 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hrew him out of the vineyard and killed him.Jesus asked, “What do you think the owner of the vineyard will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ll tell you what. He will come and kill those renters and let someone else have his vineyard.”When the people heard this, they said, “This must never hap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Jesus looked straight at them and said, “Then what do the Scriptures mean when they say, ‘The stone the builders tossed aside is now the most important stone of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Question  about Jesus' Authority(Matthew 21.23-27; Mark 11.27-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stumbles over this stone will get hurt, and anyone it falls on will be smashed to pie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ef priests and the teachers of the Law of Moses knew that Jesus was talking about them when he was telling this story. They wanted to arrest him right then, but they were afraid of the people.Paying Taxes(Matthew 22.15-22; Mark 12.13-1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enemies kept watching him closely, because they wanted to hand him over to the Roman governor. So they sent some men who pretended to be good. But they were really spies trying to catch Jesus saying something wr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pies said to him, “Teacher, we know you teach the truth about what God wants people to do. And you treat everyone with the same respect, no matter who they 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ll us, should we pay taxes to the Emperor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knew they were trying to trick him. So he tol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ow me a coin.” Then he asked, “Whose picture and name are on it?”“The Emperor's,” they answ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told them, “Give the Emperor what belongs to him and give God what belongs to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enemies could not catch him saying anything wrong there in front of the people. They were amazed at his answer and kept quiet.Life in the Future World(Matthew 22.23-33; Mark 12.18-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adducees did not believe that people would rise to life after death. So some of them came to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Jesus was teaching in the temple and telling the good news. So the chief priests, the teachers, and the nation's lead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id:Teacher, Moses wrote that if a married man dies and has no children, his brother should marry the widow. Their first son would then be thought of as the son of the dead br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were once seven brothers. The first one married, but died without having any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econd one married his brother's widow, and he also died without having any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ame thing happened to the third one. Finally, all seven brothers married this woman and died without having any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last the woman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God raises people from death, whose wife will this woman be? All seven brothers had married 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The people in this world get marr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n the future world no one who is worthy to rise from death will either mar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die. They will be like the angels and will be God's children, because they have been raised to lif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e story about the burning bush, Moses clearly shows that people will live again. He said, “The Lord is the God worshiped by Abraham, Isaac, and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ked him, “What right do you have to do these things? Who gave you this author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Lord isn't the God of the dead, but of the living. This means that everyone is alive as far as God is concern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teachers of the Law of Moses said, “Teacher, you have given a good answ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rom then on, no one dared to ask Jesus any questions.About David's Son(Matthew 22.41-46; Mark 12.35-37)]]></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asked, “Why do people say that the Messiah will be the son of King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n the book of Psalms, David himself says,‘The Lord said to my Lord,Sit at my right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ntil I make your enemiesinto a footstool for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spoke of the Messiah as his Lord, so how can the Messiah be his son?”Jesus and the Teachers  of the Law of Moses(Matthew 23.1-36; Mark 12.38-40; Luke 11.37-54)]]></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le everyone was listening to Jesus, he said to his discip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uard against the teachers of the Law of Moses! They love to walk around in long robes, and they like to be greeted in the market. They want the front seats in the synagogues and the best seats at banque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they cheat widows out of their homes and then pray long prayers just to show off. These teachers will be punished most of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I want to ask you a ques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gave John the right to baptize? Was it God in heaven or merely some human be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alked this over and said to each other, “We can't say God gave John this right. Jesus will ask us why we didn't believe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can't say it was merely some human who gave John the right to baptize. The crowd will stone us to death, because they think John was a proph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told Jesus, “We don't know who gave John the right to baptiz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Luke 20:1-47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