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5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night in the fields near Bethlehem some shepherds were guarding their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at once an angel came down to them from the Lord, and the brightness of the Lord's glory flashed around them. The shepherds were fright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 said, “Don't be afraid! I have good news for you, which will make everyone happ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very day in King David's hometown a Savior was born for you. He is Chris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know who he is, because you will find him dressed in baby clothes and lying on a bed of h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ddenly many other angels came down from heaven and joined in praising God. They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raise God in heaven!Peace on earth to everyonewho pleases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angels had left and gone back to heaven, the shepherds said to each other, “Let's go to Bethlehem and see what the Lord has told us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urried off and found Mary and Joseph, and they saw the baby lying on a bed of h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shepherds saw Jesus, they told his parents what the angel had said abou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Jesus(Matthew 1.18-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listened and was surpr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kept thinking about all this and wondering what it me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shepherds returned to their sheep, they were praising God and saying wonderful things about him. Everything they had seen and heard was just as the angel had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ight days later Jesus' parents did for him what the Law of Moses commands. And they named him Jesus, just as the angel had told Mary when he promised she would have a baby.Simeon Prais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ime came for Mary and Joseph to do what the Law of Moses says a mother is supposed to do after her baby is born.They took Jesus to the temple in Jerusalem and presented hi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as the Law of the Lord says, “Each first-born baby boy belongs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aw of the Lord also says parents have to offer a sacrifice, giving at least a pair of doves or two young pigeons. So that is what Mary and Joseph d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is time a man named Simeon was living in Jerusalem. Simeon was a good man. He loved God and was waiting for him to save the people of Israel. God's Spirit came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ld him that he would not die until he had seen Christ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Mary and Joseph brought Jesus to the temple to do what the Law of Moses says should be done for a new baby, the Spirit told Simeon to go into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Emperor Augustus gave orders for the names of all the people to be listed in record book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meon took the baby Jesus in his arms and praise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rd, I am your servant,and now I can die in peace,because you have keptyour promise 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my own eyes I have seenwhat you have doneto save your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eign nationswill also see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mighty power is a lightfor all nations,and it will bring honorto your people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parents were surprised at what Simeon had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blessed them and told Mary, “This child of yours will cause many people in Israel to fall and others to stand. The child will be like a warning sign. Many people will reject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you, Mary, will suffer as though you had been stabbed by a dagger. But all this will show what people are really thinking.”Anna Speaks about  the Child Jes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ophet Anna was also there in the temple. She was the daughter of Phanuel from the tribe of Asher, and she was very old. In her youth she had been married for seven years, but her husband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w she was 84 years old. Night and day she served God in the temple by praying and often going without ea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first records were made when Quirinius was governor of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this time Anna came in and praised God. She spoke about the child Jesus to everyone who hoped for Jerusalem to be set free.The Return to Nazar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Joseph and Mary had done everything that the Law of the Lord commands, they returned home to Nazareth in Galile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hild Jesus grew. He became strong and wise, and God blessed him.The Boy Jesus in the Tem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 year Jesus' parents went to Jerusalem for Passo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Jesus was twelve years old, they all went there as usual for the celebr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Passover his parents left, but they did not know that Jesus had stayed on in the c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thought he was traveling with some other people, and they went a whole day before they started looking for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y could not find him with their relatives and friends, they went back to Jerusalem and started looking for him t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ree days later they found Jesus sitting in the temple, listening to the teachers and asking them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one who heard him was surprised at how much he knew and at the answers he g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had to go to their own hometown to be lis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his parents found him, they were amazed. His mother said, “Son, why have you done this to us? Your father and I have been very worried, and we have been searching for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answered, “Why did you have to look for me? Didn't you know that I would be in my Father's ho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y did not understand what he mea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s went back to Nazareth with his parents and obeyed them. His mother kept on thinking about all that had happen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esus became wise, and he grew strong. God was pleased with him and so were the peopl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eph had to leave Nazareth in Galilee and go to Bethlehem in Judea. Long ago Bethlehem had been King David's hometown, and Joseph went there because he was from David's fam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y was engaged to Joseph and traveled with him to Bethlehem. She was soon going to have a bab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ile they wer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gave birth to her first-born son. She dressed him in baby clothes and laid him on a bed of hay, because there was no room for them in the inn.The Shepherd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2026-06-24T00:01:57Z</dcterms:created>
  <dcterms:modified xsi:type="dcterms:W3CDTF">2026-06-24T00:01:57Z</dcterms:modified>
  <dc:title>Bible.com.au: Luke 2:1-52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