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Zacchaeus, “Today you and your family have been saved, because you are a true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Man came to look for and to save people who are lost.”A Story about Ten Servants(Matthew 25.14-3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 was still listening to Jesus as he was getting close to Jerusalem. Many of them thought that God's kingdom would soon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told them this story:A prince once went to a foreign country to be crowned king and then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before leaving, he called in ten servants and gave each of them some money. He told them, “Use this to earn more money until I get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eople of his country hated him, and they sent messengers to the foreign country to say, “We don't want this man to be 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prince had been made king, he returned and called in his servants. He asked them how much they had earned with the money they had been g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servant came and said, “Sir, with the money you gave me I have earned ten times as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s fine, my good servant!” the king said. “Since you have shown that you can be trusted with a small amount, you will be given ten cities to ru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one came and said, “Sir, with the money you gave me, I have earned five times as mu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You will be given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servant came and said, “Sir, here is your money. I kept it safe in a handkerchie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a hard man, and I was afraid of you. You take what isn't yours, and you harvest crops you didn't pl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orthless servant!” the king told him. “You have condemned yourself by what you have just said. You knew I am a hard man, taking what isn't mine and harvesting what I've not plan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idn't you put my money in the bank? On my return, I could have had the money together with inter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some other servants standing there, “Take the money away from him and give it to the servant who earned ten times as mu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Sir, he already has ten times as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replied, “Those who have something will be given more. But everything will be taken away from those who don't have an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bring me the enemies who didn't want me to be their king. Kill them while I watch!”Jesus Enters Jerusalem(Matthew 21.1-11; Mark 11.1-11; John 12.12-1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finished saying all this, he went on towar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going through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was getting near Bethphage and Bethany on the Mount of Olives, he sent two of his disciples on a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old them, “Go into the next village, where you will find a young donkey that has never been ridden. Untie the donkey and bring it 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why you are doing this, just say, ‘The Lord needs i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off and found everything just as Jesus had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they were untying the donkey, its owners asked, “Why are you doing th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answered, “The Lord needs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led the donkey to Jesus. They put some of their clothes on its back and helped Jesus get 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rode along, the people spread clothes on the road in front of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started down the Mount of Olives, his large crowd of disciples were happy and praised God because of all the miracles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outed,“Blessed is the king who comesin the name of the Lord!Peace in heavenand glory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a man named Zacchaeus lived. He was in charge of collecting taxes and was very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Pharisees in the crowd said to Jesus, “Teacher, make your disciples stop shou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Jesus answered, “If they keep quiet, these stones will start shou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Jesus came closer and could see Jerusalem, he cri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It is too bad that today your people don't know what will bring them peace! Now it is hidden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rusalem, the time will come when your enemies will build walls around you to attack you. Armies will surround you and close in on you from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level you to the ground and kill your people. Not one stone in your buildings will be left on top of another. This will happen because you did not see that God had come to save you.Jesus in the Temple(Matthew 21.12-17; Mark 11.15-19; John 2.13-2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he started chasing out the people who were selling th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 “The Scriptures say, ‘My house should be a place of worship.’ But you have made it a place where robbers hi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ach day, Jesus kept on teaching in the temple. So the chief priests, the teachers of the Law of Moses, and some other important people tried to have him kill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everyone else was eager to listen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was heading his way, and Zacchaeus wanted to see what he was like. But Zacchaeus was a short man and could not see over the crowd. So he ran ahead and climbed up into a sycamore tre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got there, he looked up and said, “Zacchaeus, hurry down! I want to stay with you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acchaeus hurried down and gladly welcome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saw this started grumbling, “This man Zacchaeus is a sinner! And Jesus is going home to eat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ter that day Zacchaeus stood up and said to the Lord, “I will give half of my property to the poor. And I will now pay back four times as much to everyone I have ever cheate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2026-05-19T00:15:32Z</dcterms:created>
  <dcterms:modified xsi:type="dcterms:W3CDTF">2026-05-19T00:15:32Z</dcterms:modified>
  <dc:title>Bible.com.au: Luke 19:1-48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