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83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surely hurry and help them. But when the Son of Man comes, will he find on this earth anyone with faith?A Pharisee  and a Tax Collect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told a story to some people who thought they were better than others and who looked down on everyone el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men went into the temple to pray. One was a Pharisee and the other a tax collect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 stood over by himself and prayed, “God, I thank you that I am not greedy, dishonest, and unfaithful in marriage like other people. And I am really glad that I am not like that tax collector over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go without eating for two days a week, and I give you one tenth of all I ea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ax collector stood off at a distance and did not think he was good enough even to look up toward heaven. He was so sorry for what he had done that he pounded his chest and prayed, “God, have pity on me! I am such a sinn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sus said, “When the two men went home, it was the tax collector and not the Pharisee who was pleasing to God. If you put yourself above others, you will be put down. But if you humble yourself, you will be honored.”Jesus Blesses Little Children(Matthew 19.13-15; Mark 10.13-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people brought their little children for Jesus to bless. But when his disciples saw them doing this, they told the people to stop bothering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esus called the children over to him and said, “Let the children come to me! Don't try to stop them. People who are like these children belong to God's king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ill never get into God's kingdom unless you enter it like a child!”A Rich and Important Man(Matthew 19.16-30; Mark 10.17-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Widow and a Jud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 important man asked Jesus, “Good Teacher, what must I do to have eternal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said, “Why do you call me good? Only God is g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know the commandments: ‘Be faithful in marriage. Do not murder. Do not steal. Do not tell lies about others. Respect your father and mothe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told Jesus, “I have obeyed all these commandments since I was a young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esus heard this, he said, “There is one thing you still need to do. Go and sell everything you own! Give the money to the poor, and you will have riches in heaven. Then come and be my foll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man heard this, he was sad, because he was very ri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saw how sad the man was. So he said, “It's terribly hard for rich people to get into God's kingd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fact, it's easier for a camel to go through the eye of a needle than for a rich person to get into God's kingd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crowd heard this, they asked, “How can anyone ever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replied, “There are some things that people cannot do, but God can do anyt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told his disciples a story about how they should keep on praying and never give 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ter said, “Remember, we left everything to be your follow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You can be sure that anyone who gives up home or wife or brothers or family or children because of God's kingd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ll be given much more in this life. And in the future world they will have eternal life.”Jesus Again Tells about  His Death(Matthew 20.17-19; Mark 10.32-3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took the twelve apostles aside and said:We are now on our way to Jerusalem. Everything that the prophets wrote about the Son of Man will happen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ill be handed over to foreigners, who will make fun of him, mistreat him, and spit o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ill beat him and kill him, but three days later he will rise to l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apostles did not understand what Jesus was talking about. They could not understand, because the meaning of what he said was hidden from them.Jesus Heals a Blind Beggar(Matthew 20.29-34; Mark 10.46-5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Jesus was coming close to Jericho, a blind man sat begging beside the ro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man heard the crowd walking by and asked what was happen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me people told him that Jesus from Nazareth was passing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a town there was once a judge who didn't fear God or care about peop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blind man shouted, “Jesus, Son of David, have pity on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eople who were going along with Jesus told the man to be quiet. But he shouted even louder, “Son of David, have pity on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topped and told some people to bring the blind man over to him. When the blind man was getting near, Jesus ask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at do you want me to do for you?”“Lord, I want to see!” he answe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replied, “Look and you will see! Your eyes are healed because of your fai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t once the man could see, and he went with Jesus and started thanking God. When the crowds saw what happened, they praised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at same town there was a widow who kept going to the judge and saying, “Make sure that I get fair treatment in cou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 while the judge refused to do anything. Finally, he said to himself, “Even though I don't fear God or care about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help this widow because she keeps on bothering me. If I don't help her, she will wear me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Think about what that crooked judge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on't God protect his chosen ones who pray to him day and night? Won't he be concerned for them?]]></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2026-08-02T23:07:48Z</dcterms:created>
  <dcterms:modified xsi:type="dcterms:W3CDTF">2026-08-02T23:07:48Z</dcterms:modified>
  <dc:title>Bible.com.au: Luke 18:1-43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