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7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you wouldn't say that. You would say, “Prepare me something to eat. Get ready to serve me, so I can have my meal. Then later on you can eat and drink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don't deserve special thanks for doing what they are supposed to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's how it should be with you. When you've done all you should, then say, “We are merely servants, and we have simply done our duty.”Ten Men with Leprosy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his way to Jerusalem, Jesus went along the border between Samaria and Galil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was going into a village, ten men with leprosy came toward him. They stood at a distanc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ted, “Jesus, Master, have pity on u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looked at them and said, “Go show yourselves to the priests.”On their way they were hea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discovered that he was healed, he came back, shouting praises to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owed down at the feet of Jesus and thanked him. The man was from the country of Samari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sked, “Weren't ten men healed? Where are the other nin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 and Service(Matthew 18.6,7,21,22; Mark 9.4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this foreigner the only one who came back to thank God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the man, “You may get up and go. Your faith has made you well.”God's Kingdom(Matthew 24.23-28,37-41)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harisees asked Jesus when God's kingdom would come. He answered, “God's kingdom isn't something you can s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use saying, ‘Look! Here it is’ or ‘Look! There it is.’ God's kingdom is here with you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his disciples:The time will come when you will long to see one of the days of the Son of Man, but you will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say to you, “Look there,” or “Look here,” don't go looking for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Son of Man will be like lightning flashing across the sk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irst he must suffer terribly and be rejected by the people of tod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on of Man comes, things will be just as they were when Noah liv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ere eating, drinking, and getting married right up to the day when Noah went into the big boat. Then the flood came and drowned everyone on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his disciples:There will always be something that causes people to sin. But anyone who causes them to sin is in for trouble. A person who causes even one of my little followers to sin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ot lived, people were also eating and drinking. They were buying, selling, planting, and build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 the very day Lot left Sodom, fiery flames poured down from the sky and killed every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will happen on the day when the Son of Man appea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no one on a rooftop should go down into the house to get anything. No one in a field should go back to the house for anyth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happened to Lot's wif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try to save their lives will lose them, and those who lose their lives will save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night two people will be sleeping in the same bed, but only one will be taken. The other will be lef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women will be together grinding wheat, but only one will be taken. The other will be lef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' disciples spoke up, “But where will this happen, Lord?”Jesus said, “Where there is a corpse, there will always be vultures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be better off thrown into the ocean with a heavy stone tied around their nec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e careful what you do.Correct any followers of mine who sin, and forgive the ones who say they are sor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one of them mistreats you seven times in one day and says, “I am sorry,” you should still forgive that per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ostles said to the Lord, “Make our faith stronger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:If you had faith no bigger than a tiny mustard seed, you could tell this mulberry tree to pull itself up, roots and all, and to plant itself in the ocean. And it woul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ervant comes in from plowing or from taking care of the sheep, would you say, “Welcome! Come on in and have something to eat”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2026-05-22T17:37:47Z</dcterms:created>
  <dcterms:modified xsi:type="dcterms:W3CDTF">2026-05-22T17:37:47Z</dcterms:modified>
  <dc:title>Bible.com.au: Luke 17:1-37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