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370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ster praised his dishonest manager for looking out for himself so well. That's how it is! The people of this world look out for themselves better than the people who belong to the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disciples, I tell you to use wicked wealth to make friends for yourselves. Then when it is gone, you will be welcomed into an eternal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one who can be trusted in little matters can also be trusted in important matters. But anyone who is dishonest in little matters will be dishonest in important mat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cannot be trusted with this wicked wealth, who will trust you with true weal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you cannot be trusted with what belongs to someone else, who will give you something that will be your 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nnot be the slave of two masters. You will like one more than the other or be more loyal to one than to the other. You cannot serve God and money.Some Sayings of Jesus(Matthew 11.12,13; 5.31,32; Mark 10.11,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harisees really loved money. So when they heard what Jesus said, they made fun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sus told them:You are always making yourselves look good, but God sees what is in your heart. The things that most people think are important are worthless as far as God is concer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ntil the time of John the Baptist, people had to obey the Law of Moses and the Books of the Prophets. But since God's kingdom has been preached, everyone is trying hard to get 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aven and earth will disappear before the smallest letter of the Law do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Dishonest Mana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a terrible sin for a man to divorce his wife and marry another woman. It is also a terrible sin for a man to marry a divorced woman.Lazarus and the Rich M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once a rich man who wore expensive clothes and every day ate the best f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 poor beggar named Lazarus was brought to the gate of the rich man's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happy just to eat the scraps that fell from the rich man's table. His body was covered with sores, and dogs kept coming up to lick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oor man died, and angels took him to the place of honor next to Abraham.The rich man also died and was bur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ent to hell and was suffering terribly. When he looked up and saw Abraham far off and Lazarus at his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to Abraham, “Have pity on me! Send Lazarus to dip his finger in water and touch my tongue. I'm suffering terribly in this f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raham answered, “My friend, remember that while you lived, you had everything good, and Lazarus had everything bad. Now he is happy, and you are in p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esides, there is a deep ditch between us, and no one from either side can cross ov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rich man said, “Abraham, then please send Lazarus to my father's h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A rich man once had a manager to take care of his business. But he was told that his manager was wasting mon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him warn my five brothers, so they won't come to this horrible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ham answered, “Your brothers can read what Moses and the prophets wrote. They should pay attention to th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rich man said, “No, that's not enough! If only someone from the dead would go to them, they would listen and turn to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Abraham said, “If they won't pay attention to Moses and the prophets, they won't listen even to someone who comes back from the d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rich man called him in and said, “What is this I hear about you? Tell me what you have done! You are no longer going to work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anager said to himself, “What shall I do now that my master is going to fire me? I can't dig ditches, and I'm ashamed to be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know what I'll do, so that people will welcome me into their homes after I've lost my j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one by one he called in the people who were in debt to his master. He asked the first one, “How much do you owe my mas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hundred barrels of olive oil,” the man answered.So the manager said, “Take your bill and sit down and quickly write ‘50.’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ager asked someone else who was in debt to his master, “How much do you owe?”“A thousand sacks of wheat,” the man replied.The manager said, “Take your bill and write ‘800.’ ”]]></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2026-06-25T20:53:22Z</dcterms:created>
  <dcterms:modified xsi:type="dcterms:W3CDTF">2026-06-25T20:53:22Z</dcterms:modified>
  <dc:title>Bible.com.au: Luke 16:1-31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