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7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5: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esus told the people another story:What will a woman do if she has ten silver coins and loses one of them? Won't she light a lamp, sweep the floor, and look carefully until she finds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she will call in her friends and neighbors and say, “Let's celebrate! I've found the coin I lo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esus said, “In the same way God's angels are happy when even one person turns to him.”Two So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esus told them yet another story:Once a man had two so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younger son said to his father, “Give me my share of the property.” So the father divided his property between his two so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t long after that, the younger son packed up everything he owned and left for a foreign country, where he wasted all his money in wild liv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had spent everything, when a bad famine spread through that whole land. Soon he had nothing to ea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went to work for a man in that country, and the man sent him out to take care of his pig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would have been glad to eat what the pigs were eating, but no one gave him a th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inally, he came to his senses and said, “My father's workers have plenty to eat, and here I am, starving to dea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One Sheep(Matthew 18.12-14)]]></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will go to my father and say to him, ‘Father, I have sinned against God in heaven and against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am no longer good enough to be called your son. Treat me like one of your workers.’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younger son got up and started back to his father. But when he was still a long way off, his father saw him and felt sorry for him. He ran to his son and hugged and kissed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son said, “Father, I have sinned against God in heaven and against you. I am no longer good enough to be called your s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his father said to the servants, “Hurry and bring the best clothes and put them on him. Give him a ring for his finger and sandals for his fee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et the best calf and prepare it, so we can eat and celebrat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is son of mine was dead, but has now come back to life. He was lost and has now been found.” And they began to celebrat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older son had been out in the field. But when he came near the house, he heard the music and danc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he called one of the servants over and asked, “What's going on her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servant answered, “Your brother has come home safe and sound, and your father ordered us to kill the best calf.”]]></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ax collectors and sinners were all crowding around to listen to Jesu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older brother got so angry that he would not even go into the house.His father came out and begged him to go i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he said to his father, “For years I have worked for you like a slave and have always obeyed you. But you have never even given me a little goat, so that I could give a dinner for my friend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is other son of yours wasted your money on prostitutes. And now that he has come home, you ordered the best calf to be killed for a feas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is father replied, “My son, you are always with me, and everything I have is your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we should be glad and celebrate! Your brother was dead, but he is now alive. He was lost and has now been foun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the Pharisees and the teachers of the Law of Moses started grumbling, “This man is friendly with sinners. He even eats with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Jesus told them this stor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any of you has 100 sheep, and one of them gets lost, what will you do? Won't you leave the 99 in the field and go look for the lost sheep until you find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you find it, you will be so glad that you will put it on your should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carry it home. Then you will call in your friends and neighbors and say, “Let's celebrate! I've found my lost sheep.”]]></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esus said, “In the same way there is more happiness in heaven because of one sinner who turns to God than over 99 good people who don't need to.”One Coin]]></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2026-07-23T08:30:28Z</dcterms:created>
  <dcterms:modified xsi:type="dcterms:W3CDTF">2026-07-23T08:30:28Z</dcterms:modified>
  <dc:title>Bible.com.au: Luke 15:1-32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