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you are invited to a wedding feast, don't sit in the best place. Someone more important may have been invi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one who invited you will come and say, “Give your place to this other guest!” You will be embarrassed and will have to sit in the worst p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are invited to be a guest, go and sit in the worst place. Then the one who invited you may come and say, “My friend, take a better seat!” You will then be honored in front of all the other gue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you put yourself above others, you will be put down. But if you humble yourself, you will be hono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esus said to the man who had invited him:When you give a dinner or a banquet, don't invite your friends and family and relatives and rich neighbors. If you do, they will invite you in return, and you will be paid ba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you give a feast, invite the poor, the paralyzed, the lame, and the bl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cannot pay you back. But God will bless you and reward you when his people rise from death.The Great Banquet(Matthew 22.1-1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Jesus had finished speaking, one of the guests said, “The greatest blessing of all is to be at the banquet in God's kingd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told him:A man once gave a great banquet and invited a lot of gues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banquet was ready, he sent a servant to tell the guests, “Everything is ready! Please c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Heals a Sick 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e guest after another started making excuses. The first one said, “I bought some land, and I've got to look it over. Please excuse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other guest said, “I bought five teams of oxen, and I need to try them out. Please excuse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till another guest said, “I've just now married, and I can't be t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ervant told his master what happened, and the master became so angry he said, “Go as fast as you can to every street and alley in town! Bring in everyone who is poor or paralyzed or blind or la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 servant returned, he said, “Master, I've done what you told me, and there is still plenty of room for more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is master then told him, “Go out along the back roads and make people come in, so my house will be fu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t one of the guests I first invited will get even a bite of my food!”Being a Disciple(Matthew 10.37,3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arge crowds were walking along with Jesus, when he turned and sa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cannot be my disciple, unless you love me more than you love your father and mother, your wife and children, and your brothers and sisters. You cannot follow me unless you love me more than you love your own lif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cannot be my disciple unless you carry your own cross and follow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Sabbath, Jesus was having dinner in the home of an important Pharisee, and everyone was carefully watching Jes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uppose one of you wants to build a tower. What is the first thing you will do? Won't you sit down and figure out how much it will cost and if you have enough money to pay for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therwise, you will start building the tower, but not be able to finish. Then everyone who sees what is happening will laugh at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will say, “You started building, but could not finish the job.”]]></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at will a king do if he has only 10,000 soldiers to defend himself against a king who is about to attack him with 20,000 soldiers? Before he goes out to battle, won't he first sit down and decide if he can w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he thinks he won't be able to defend himself, he will send messengers and ask for peace while the other king is still a long way off.]]></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then, you cannot be my disciple unless you give away everything you own.Salt and Light(Matthew 5.13; Mark 9.5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alt is good, but if it no longer tastes like salt, how can it be made to taste salty aga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t is no longer good for the soil or even for the manure pile. People simply throw it out. If you have ears, pay atten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of a sudden a man with swollen legs stood up in front of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turned and asked the Pharisees and the teachers of the Law of Moses, “Is it right to heal on the Sabb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y did not say a word.Jesus took hold of the man. Then he healed him and sent him a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wards, Jesus asked the people, “If your son or ox falls into a well, wouldn't you pull him out at once, even on the Sabb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was nothing they could say.How To Be a Gu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saw how the guests had tried to take the best seats. So he told them:]]></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2026-09-03T07:21:46Z</dcterms:created>
  <dcterms:modified xsi:type="dcterms:W3CDTF">2026-09-03T07:21:46Z</dcterms:modified>
  <dc:title>Bible.com.au: Luke 14:1-35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