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are invited to a wedding feast, don't sit in the best place. Someone more important may have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one who invited you will come and say, “Give your place to this other guest!” You will be embarrassed and will have to sit in the wors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are invited to be a guest, go and sit in the worst place. Then the one who invited you may come and say, “My friend, take a better seat!” You will then be honored in front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put yourself above others, you will be put down. But if you humble yourself, you will be hono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the man who had invited him:When you give a dinner or a banquet, don't invite your friends and family and relatives and rich neighbors. If you do, they will invite you in return, and you will be paid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give a feast, invite the poor, the paralyzed, the lame, and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nnot pay you back. But God will bless you and reward you when his people rise from death.The Great Banquet(Matthew 22.1-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had finished speaking, one of the guests said, “The greatest blessing of all is to be at the banquet in God's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ld him:A man once gave a great banquet and invited a lot of gu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banquet was ready, he sent a servant to tell the guests, “Everything is ready! Please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Sick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guest after another started making excuses. The first one said, “I bought some land, and I've got to look it over. Please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guest said, “I bought five teams of oxen, and I need to try them out. Please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ill another guest said, “I've just now married, and I can't b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told his master what happened, and the master became so angry he said, “Go as fast as you can to every street and alley in town! Bring in everyone who is poor or paralyzed or blind or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servant returned, he said, “Master, I've done what you told me, and there is still plenty of room for mor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then told him, “Go out along the back roads and make people come in, so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one of the guests I first invited will get even a bite of my food!”Being a Disciple(Matthew 10.37,3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were walking along with Jesus, when he turned and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cannot be my disciple, unless you love me more than you love your father and mother, your wife and children, and your brothers and sisters. You cannot follow me unless you love me more than you love your own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cannot be my disciple unless you carry your own cross and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having dinner in the home of an important Pharisee, and everyone was carefully watching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one of you wants to build a tower. What is the first thing you will do? Won't you sit down and figure out how much it will cost and if you have enough money to pay fo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wise, you will start building the tower, but not be able to finish. Then everyone who sees what is happening will laugh at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ill say, “You started building, but could not finish the j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will a king do if he has only 10,000 soldiers to defend himself against a king who is about to attack him with 20,000 soldiers? Before he goes out to battle, won't he first sit down and decide if he can w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thinks he won't be able to defend himself, he will send messengers and ask for peace while the other king is still a long way of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n, you cannot be my disciple unless you give away everything you own.Salt and Light(Matthew 5.13; Mark 9.5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no longer tastes like salt, how can it be made to taste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no longer good for the soil or even for the manure pile. People simply throw it out. If you have ears, pay atten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a sudden a man with swollen legs stood up in front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turned and asked the Pharisees and the teachers of the Law of Moses, “Is it right to heal on the Sabb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did not say a word.Jesus took hold of the man. Then he healed him and sent hi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Jesus asked the people, “If your son or ox falls into a well, wouldn't you pull him out at once, even on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nothing they could say.How To Be a Gu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w how the guests had tried to take the best seats. So he told the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2026-05-18T06:37:29Z</dcterms:created>
  <dcterms:modified xsi:type="dcterms:W3CDTF">2026-05-18T06:37:29Z</dcterms:modified>
  <dc:title>Bible.com.au: Luke 14:1-35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