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31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tell others that you belong to me, the Son of Man will tell God's angels that you are my follow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reject me, you will be rejected in front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speak against the Son of Man, you can be forgiven, but if you speak against the Holy Spirit, you cannot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are brought to trial in the synagogues or before rulers or officials, don't worry about how you will defend yourselves or what you will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the Holy Spirit will tell you what to say.A Rich F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man in a crowd said to Jesus, “Teacher, tell my brother to give me my share of what our father left us when he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answered, “Who gave me the right to settle arguments between you and your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 crowd, “Don't be greedy! Owning a lot of things won't make your life sa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esus told them this story:A rich man's farm produced a big cro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himself, “What can I do? I don't have a place large enough to store every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ater, he said, “Now I know what I'll do. I'll tear down my barns and build bigger ones, where I can store all my grain and other go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ll say to myself, ‘You have stored up enough good things to last for years to come. Live it up! Eat, drink, and enjoy yourself.’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to him, “You fool! Tonight you will die. Then who will get what you have stor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happens to people who store up everything for themselves, but are poor in the sight of God.”Worry(Matthew 6.25-3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d to his disciples:I tell you not to worry about your life! Don't worry about having something to eat or 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fe is more than food or cl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at the crows! They don't plant or harvest, and they don't have storehouses or barns. But God takes care of them. You are much more important than any bi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n worry make you live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don't have power over small things, why worry about everything el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how the wild flowers grow! They don't work hard to make their clothes. But I tell you Solomon with all his wealth wasn't as well clothed as one of these flow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ousands of people crowded around Jesus and were stepping on each other, he told his disciples:Be sure to guard against the dishonest teaching of the Pharisees! It is their way of fooling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gives such beauty to everything that grows in the fields, even though it is here today and thrown into a fire tomorrow. Won't he do even more for you? You have such little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keep worrying about having something to eat or drin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ly people who don't know God are always worrying about such things. Your Father knows what you ne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ut God's work first, and these things will be yours as well.Treasures in Heaven(Matthew 6.19-21)]]></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y little group of disciples, don't be afraid! Your Father wants to give you the king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what you have and give the money to the poor. Make yourselves moneybags that never wear out. Make sure your treasure is safe in heaven, where thieves cannot steal it and moths cannot destroy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heart will always be where your treasure is.Faithful and Unfaithful Servants(Matthew 24.45-51)]]></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ready and keep your lamps burn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ust like those servants who wait up for their master to return from a wedding feast. As soon as he comes and knocks, they open the door fo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rvants are fortunate if their master finds them awake and ready when he comes! I promise you he will get ready and let his servants sit down so he can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thing that is hidden will be found out, and every secret will be kn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ose servants are really fortunate if their master finds them ready, even though he comes late at night or early in the morn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ould surely not let a thief break into your home, if you knew when the thief was com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lways be ready! You don't know when the Son of Man will co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eter asked Jesus, “Did you say this just for us or for every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Lord answered:Who are faithful and wise servants? Who are the ones the master will put in charge of giving the other servants their food supplies at the proper ti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ervants are fortunate if their master comes and finds them doing their jo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 servant who is always faithful will surely be put in charge of everything the master ow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suppose one of the servants thinks that the master won't return until late. Suppose that servant starts beating all the other servants and eats and drinks and gets dru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that happens, the master will come on a day and at a time when the servant least expects him. That servant will then be punished and thrown out with the servants who cannot be trus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servants are not ready or willing to do what their master wants them to do, they will be beaten h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ever you say in the dark will be heard when it is day. Whatever you whisper in a closed room will be shouted from the housetops.The One To Fear(Matthew 10.28-31)]]></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servants who don't know what their master wants them to do will not be beaten so hard for doing wrong. If God has been generous with you, he will expect you to serve him well. But if he has been more than generous, he will expect you to serve him even better.Not Peace, but Trouble(Matthew 10.34-36)]]></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came to set fire to the earth, and I wish it were already on fi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am going to be put to a hard test. And I will have to suffer a lot of pain until it is o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 you think that I came to bring peace to earth? No indeed! I came to make people choose sid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 family of five will be divided, with two of them against the other thr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athers and sons will turn against one another, and mothers and daughters will do the same. Mothers-in-law and daughters-in-law will also turn against each other.Knowing What To Do(Matthew 16.2,3; 5.25,26)]]></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said to all the people:As soon as you see a cloud coming up in the west, you say, “It's going to rain,” and it do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south wind blows, you say, “It's going to get hot,” and it do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re you trying to fool someone? You can predict the weather by looking at the earth and sky, but you don't really know what's going on right no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y don't you understand the right thing to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friends, don't be afraid of people. They can kill you, but after that, there is nothing else they can do.]]></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n someone accuses you of something, try to settle things before you are taken to court. If you don't, you will be dragged before the judge. Then the judge will hand you over to the jailer, and you will be locked up.]]></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You won't get out until you have paid the last cent you ow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s the one you must fear. Not only can he take your life, but he can throw you into hell. God is certainly the one you should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ve sparrows are sold for only a few cents, but God doesn't forget a single one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hairs on your head are counted. So don't be afraid! You are worth much more than many sparrows.Telling Others about Christ(Matthew 10.32,33; 12.32; 10.19,20)]]></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2026-07-06T05:23:46Z</dcterms:created>
  <dcterms:modified xsi:type="dcterms:W3CDTF">2026-07-06T05:23:46Z</dcterms:modified>
  <dc:title>Bible.com.au: Luke 12:1-59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