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y not get up and give you the bread, just because you are his friend. But he will get up and give you as much as you need, simply because you are not ashamed to keep on as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tell you to ask and you will receive, search and you will find, knock and the door will be opened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who asks will receive, everyone who searches will find, and the door will be opened for everyone who kn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one of you fathers would give your hungry child a snake if the child asked for a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ch one of you would give your child a scorpion if the child asked for an eg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bad as you are, you still know how to give good gifts to your children. But your heavenly Father is even more ready to give the Holy Spirit to anyone who asks.Jesus and the Ruler  of Demons(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rced a demon out of a man who could not talk. And after the demon had gone out, the man started speaking, and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people said, “He forces out demons by the power of Beelzebul, the ruler of the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wanted to put Jesus to the test. So they asked him to show them a sign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what they were thinking, and he said:A kingdom where people fight each other will end up in ruin. And a family that fights will break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ayer(Matthew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fights against himself, how can his kingdom last? Yet you say that I force out demons by the power of Beelzebu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 use his power to force out demons, whose power do your own followers use to force them out? They are the ones who will judg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use God's power to force out demons, it proves that God's kingdom has already com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arms himself and guards his home, everything he owns is sa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a stronger man comes and defeats him, he will carry off the weapons in which the strong man trusted. Then he will divide with others what he has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are not on my side, you are against me. If you don't gather in the crop with me, you scatter it.Return of an Evil Spirit(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evil spirit leaves a person, it travels through the desert, looking for a place to rest. But when it doesn't find a place, it says, “I will go back to the home I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it gets there and finds the place clean and fixed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goes off and finds seven other evil spirits even worse than itself. They all come and make their home there, and that person ends up in worse shape than before.Being Really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Jesus was still talking, a woman in the crowd spoke up, “The woman who gave birth to you and nursed you is bl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praying, one of his disciples said to him, “Lord, teach us to pray, just as John taught his followers to pr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replied, “That's true, but the people who are really blessed are the ones who hear and obey God's message!”A Sign from God(Matthew 12.38-42; Mark 8.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crowds were gathering around Jesus, he said:You people of today are evil! You keep looking for a sign from God. But what happened to Jonah is the only sign you will be gi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st as Jonah was a sign to the people of Nineveh, the Son of Man will be a sign to the people of to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judgment comes, the Queen of the South will stand there with you and condemn you. She traveled a long way to hear Solomon's wisdom, and yet here is something far greater than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Nineveh will also stand there with you and condemn you. They turned to God when Jonah preached, and yet here is something far greater than Jonah.Light(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then hides it or puts it under a clay pot. A lamp is put on a lampstand, so everyone who comes into the house can see the l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s are the lamp for your body. When your eyes are good, you have all the light you need. But when your eyes are bad, everything is da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be sure your light isn'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you have light, and nothing is dark, then light will be everywhere, as when a lamp shines brightly on you.Jesus Condemns the Pharisees  and Teachers of the Law of Moses(Matthew 23.1-36; Mark 12.38-40; Luke 20.45-4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finished speaking, a Pharisee invited him home for a meal. Jesus went and sat down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sus told them, “Pray in this way:‘Father, help usto honor your name.Come and set upyour kingd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harisee was surprised that he did not wash his hands before ea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 Lord said to him:You Pharisees clean the outside of cups and dishes, but on the inside you are greedy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fools! Didn't God make both the outside and the insid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you would only give what you have to the poor, everything you do would please G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Pharisees are in for trouble! You give God a tenth of the spices from your gardens, such as mint and rue. But you cheat people, and you don't love God. You should be fair and kind to others and still give a tenth to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Pharisees are in for trouble! You love the front seats in the synagogues, and you like to be greeted with honor in the marke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you are in for trouble! You are like unmarked graves that people walk on without even knowing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teacher of the Law of Moses spoke up, “Teacher, you said cruel things about 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replied:You teachers are also in for trouble! You load people down with heavy burdens, but you won't lift a finger to help them carry the loa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s, you are really in for trouble. You build monuments to honor the prophets your own people murdered long a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each daythe food we n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think that was the right thing for your people to do, or else you would not have built monuments for the prophets they murder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of your evil deeds, the Wisdom of God said, “I will send prophets and apostles to you. But you will murder some and mistreat 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people living today will be punished for all the prophets who have been murdered since the beginning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includes every prophet from the time of Abel to the time of Zechariah, who was murdered between the altar and the temple. You people will certainly be punished for all of thi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teachers of the Law of Moses are really in for trouble! You carry the keys to the door of knowledge about God. But you never go in, and you keep others from going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was about to leave, but the teachers and the Pharisees wanted to get even with him. They tried to make him say what he thought about other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y could catch him saying something wro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give our sins,as we forgive everyonewho has done wrong to us.And keep usfrom being tempt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went on to say:Suppose one of you goes to a friend in the middle of the night and says, “Let me borrow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friend of mine has dropped in, and I don't have a thing for him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uppose your friend answers, “Don't bother me! The door is bolted, and my children and I are in bed. I cannot get up to give you something.”]]></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Luke 11:1-54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