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people of a town welcome you, eat whatever they off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al their sick and say, “God's kingdom will soon be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e people of a town refuse to welcome you, go out into the street and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shaking the dust from our feet as a warning to you. And you can be sure that God's kingdom will soon be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ell you that on the day of judgment the people of Sodom will get off easier than the people of that town!The Unbelieving Towns(Matthew 11.20-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people of Chorazin are in for trouble! You people of Bethsaida are also in for trouble! If the miracles that took place in your towns had happened in Tyre and Sidon, the people there would have turned to God long ago. They would have dressed in sackcloth and put ashes on their hea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day of judgment the people of Tyre and Sidon will get off easier than you w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Capernaum, do you think you will be honored in heaven? Well, you will go down to h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y followers, whoever listens to you is listening to me. Anyone who says “No” to you is saying “No” to me. And anyone who says “No” to me is really saying “No” to the one who sent me.The Return of the Seventy-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72 followers returned, they were excited and said, “Lord, even the demons obeyed when we spoke in your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k  of the Seventy-Two Follow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told them:I saw Satan fall from heaven like a flash of light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given you the power to trample on snakes and scorpions and to defeat the power of your enemy Satan. Nothing can harm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don't be happy because evil spirits obey you. Be happy that your names are written in heaven!Jesus Thanks His Father(Matthew 11.25-27; 13.16,1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same time, Jesus felt the joy that comes from the Holy Spirit, and he said:My Father, Lord of heaven and earth, I am grateful that you hid all this from wise and educated people and showed it to ordinary people. Yes, Father, this is what pleas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Father has given me everything, and he is the only one who knows the Son. The only one who really knows the Father is the Son. But the Son wants to tell others about the Father, so they can know him to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hen turned to his disciples and said to them in private, “You are really blessed to see what you s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ny prophets and kings were eager to see what you see and to hear what you hear. But I tell you they did not see or hear.”The Good Samarit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 expert in the Law of Moses stood up and asked Jesus a question to see what he would say. “Teacher,” he asked, “what must I do to have eternal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What is written in the Scriptures? How do you understan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an replied, “The Scriptures say, ‘Love the Lord your God with all your heart, soul, strength, and mind.’ They also say, ‘Love your neighbors as much as you love yourself.’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the Lord chose 72 other followers and sent them out two by two to every town and village where he was about to g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said, “You have given the right answer. If you do this, you will have eternal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man wanted to show that he knew what he was talking about. So he asked Jesus, “Who are my neighbo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replied:As a man was going down from Jerusalem to Jericho, robbers attacked him and grabbed everything he had. They beat him up and ran off, leaving him half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priest happened to be going down the same road. But when he saw the man, he walked by on the other s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ater a temple helper came to the same place. But when he saw the man who had been beaten up, he also went by on the other si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man from Samaria then came traveling along that road. When he saw the man, he felt sorry for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nt over to him. He treated his wounds with olive oil and wine and bandaged them. Then he put him on his own donkey and took him to an inn, where he took care of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morning he gave the innkeeper two silver coins and said, “Please take care of the man. If you spend more than this on him, I will pay you when I retur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asked, “Which one of these three people was a real neighbor to the man who was beaten up by robbe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expert in the Law of Moses answered, “The one who showed pity.”Jesus said, “Go and do the same!”Martha and Ma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them:A large crop is in the fields, but there are only a few workers. Ask the Lord in charge of the harvest to send out workers to bring it 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Lord and his disciples were traveling along and came to a village. When they got there, a woman named Martha welcomed him into her ho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 had a sister named Mary, who sat down in front of the Lord and was listening to what he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rtha was worried about all that had to be done. Finally, she went to Jesus and said, “Lord, doesn't it bother you that my sister has left me to do all the work by myself? Tell her to come and help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Lord answered, “Martha, Martha! You are worried and upset about so many thing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only one thing is necessary. Mary has chosen what is best, and it will not be taken away from 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go, but remember, I am sending you like lambs into a pack of wol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take along a moneybag or a traveling bag or sandals. And don't waste time greeting people on the ro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you enter a home, say, “God bless this home with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e people living there are peace-loving, your prayer for peace will bless them. But if they are not peace-loving, your prayer will retur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tay with the same family, eating and drinking whatever they give you, because workers are worth what they earn. Don't move around from house to hous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2026-06-02T00:45:16Z</dcterms:created>
  <dcterms:modified xsi:type="dcterms:W3CDTF">2026-06-02T00:45:16Z</dcterms:modified>
  <dc:title>Bible.com.au: Luke 10:1-42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