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ording to the custom of the priests, he had been chosen to go into the Lord's temple that day and to burn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the people stood outside pr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at once an angel from the Lord appeared to Zechariah at the right side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chariah was confused and afraid when he saw the ang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told him:Don't be afraid, Zechariah! God has heard your prayers. Your wife Elizabeth will have a son, and you must name him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birth will make you very happy, and many people will be gl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son will be a great servant of the Lord. He must never drink wine or beer, and the power of the Holy Spirit will be with him from the time he is 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will lead many people in Israel to turn back to the Lord thei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go ahead of the Lord with the same power and spirit that Elijah had. And because of John, parents will be more thoughtful of their children. And people who now disobey God will begin to think as they ought to. This is how John will get people ready for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chariah said to the angel, “How will I know this is going to happen? My wife and I are both very 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people have tried to tell the story of what God has done among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answered, “I am Gabriel, God's servant, and I was sent to tell you this goo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not believed what I have said. So you will not be able to say a thing until all this happens. But everything will take place when it is supposed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rowd was waiting for Zechariah and kept wondering why he was staying in the temple so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did come out, he could not speak, and they knew he had seen a vision. He motioned to them with his hands, but did not say a 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Zechariah's time of service in the temple was over, he went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on after this, his wife was expecting a baby, and for five months she did not leave the house. She said to her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the Lord has done for me will keep people from looking down on me.”An Angel Tells about  the Birth of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month later God sent the angel Gabriel to the town of Nazareth in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a message for a virgin named Mary. She was engaged to Joseph from the family of King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ngel greeted Mary and said, “You are truly blessed! The Lord is with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rote what we had been told by the ones who were there in the beginning and saw what happen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y was confused by the angel's words and wondered what they me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angel told Mary, “Don't be afraid! God is pleased with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ou will have a son. His name will be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God Most High. The Lord God will make him king, as his ancestor David w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rule the people of Israel forever, and his kingdom will never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y asked the angel, “How can this happen? I am not even marr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answered, “The Holy Spirit will come down to you, and God's power will come over you. So your child will be called the holy Son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relative Elizabeth is also going to have a son, even though she is old. No one thought she could ever have a baby, but in three months she will have a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thing is impossible fo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ry said, “I am the Lord's servant! Let it happen as you have said.” And the angel left her.Mary Visits Eliza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careful study of everything and then decided to write and tell you exactly what took place. Honorable Theophil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hort time later Mary hurried to a town in the hill country of Jud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he went into Zechariah's home, where she greeted Elizab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her baby moved within her.The Holy Spirit came upon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in a loud voice she said to Mary:God has blessed you more than any other woman! He has also blessed the child you will ha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should the mother of my Lord come to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I heard your greeting, my baby became happy and moved within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has blessed you because you believed that he will keep his promise.Mary's Song of Prai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ry said:With all my heartI praise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m gladbecause of God my Savio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od cares for me,his humble servant.From now on,all people will sayGod has bless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done this to let you know the truth about what you have heard.An Angel Tells about  the Birth of Joh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d All-Powerful has donegreat things for me,and his name is hol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always shows mercyto everyonewho worships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Lord has usedhis powerful armto scatter thosewho are prou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d drags strong rulersfrom their thronesand puts humble peoplein places of pow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od gives the hungrygood things to eat,and sends the rich awaywith noth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God helps his servant Israeland is always mercifulto his peo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Lord made this promiseto our ancestors,to Abraham and his familyfor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stayed with Elizabeth about three months. Then she went back home.The Birth of John the Bapti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Elizabeth's son was bor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r neighbors and relatives heard how kind the Lord had been to her, and they too were gl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rod was king of Judea, there was a priest by the name of Zechariah from the priestly group of Abijah. His wife Elizabeth was from the family of Aar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Eight days later they did for the child what the Law of Moses commands. They were going to name him Zechariah, after his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Elizabeth said, “No! His name is Joh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people argued, “No one in your family has ever been named Joh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they motioned to Zechariah to find out what he wanted to name his s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Zechariah asked for a writing tablet. Then he wrote, “His name is John.” Everyone was amaz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t once, Zechariah started speaking and praising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neighbors were frightened because of what had happened, and everywhere in the hill country people kept talking about these thing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Everyone who heard about this wondered what this child would grow up to be. They knew the Lord was with him.Zechariah Praises the Lor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Holy Spirit came upon Zechariah, and he began to speak:]]></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raise the Lord,the God of Israel!He has cometo save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of them were good people and pleased the Lord God by obeying all that he had command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ur God has given usa mighty Saviorfrom the familyof David his servant.]]></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Long ago the Lord promisedby the wordsof his holy prophe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o save us from our enemiesand from everyonewho hates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od said he would be kindto our people and keephis sacred promis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e told our ancestor Abraham]]></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at he would rescue usfrom our enemies.Then we could serve himwithout fea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y being holy and goodas long as we liv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You, my son, will be calledthe prophet of God Most High.You will go ahead of the Lordto get everything readyfor him.]]></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You will tell his peoplethat they can be savedwhen their sinsare forgive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God's love and kindnesswill shine upon uslike the sun that risesin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did not have children. Elizabeth could not have any, and both Zechariah and Elizabeth were already ol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On us who livein the dark shadowof deaththis light will shineto guide usinto a life of peac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s John grew up, God's Spirit gave him great power. John lived in the desert until the time he was sent to the people of Israe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Zechariah's group of priests were on duty, and he was serving God as a priest.]]></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Luke 1:1-80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