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presProps" Target="presProps.xml"/>
  <Relationship Id="rId86" Type="http://schemas.openxmlformats.org/officeDocument/2006/relationships/viewProps" Target="viewProps.xml"/>
  <Relationship Id="rId8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258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1-8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cording to the custom of the priests, he had been chosen to go into the Lord's temple that day and to burn incen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le the people stood outside pr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at once an angel from the Lord appeared to Zechariah at the right side of the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Zechariah was confused and afraid when he saw the ang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angel told him:Don't be afraid, Zechariah! God has heard your prayers. Your wife Elizabeth will have a son, and you must name him Joh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s birth will make you very happy, and many people will be gl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r son will be a great servant of the Lord. He must never drink wine or beer, and the power of the Holy Spirit will be with him from the time he is bor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hn will lead many people in Israel to turn back to the Lord their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ill go ahead of the Lord with the same power and spirit that Elijah had. And because of John, parents will be more thoughtful of their children. And people who now disobey God will begin to think as they ought to. This is how John will get people ready for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Zechariah said to the angel, “How will I know this is going to happen? My wife and I are both very o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y people have tried to tell the story of what God has done among 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angel answered, “I am Gabriel, God's servant, and I was sent to tell you this good new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have not believed what I have said. So you will not be able to say a thing until all this happens. But everything will take place when it is supposed t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crowd was waiting for Zechariah and kept wondering why he was staying in the temple so lo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he did come out, he could not speak, and they knew he had seen a vision. He motioned to them with his hands, but did not say a th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Zechariah's time of service in the temple was over, he went ho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on after this, his wife was expecting a baby, and for five months she did not leave the house. She said to hersel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at the Lord has done for me will keep people from looking down on me.”An Angel Tells about  the Birth of Jes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e month later God sent the angel Gabriel to the town of Nazareth in Galile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ith a message for a virgin named Mary. She was engaged to Joseph from the family of King Dav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angel greeted Mary and said, “You are truly blessed! The Lord is with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rote what we had been told by the ones who were there in the beginning and saw what happen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ary was confused by the angel's words and wondered what they mea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angel told Mary, “Don't be afraid! God is pleased with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you will have a son. His name will be Jes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will be great and will be called the Son of God Most High. The Lord God will make him king, as his ancestor David wa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ill rule the people of Israel forever, and his kingdom will never e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ary asked the angel, “How can this happen? I am not even marri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angel answered, “The Holy Spirit will come down to you, and God's power will come over you. So your child will be called the holy Son of Go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ur relative Elizabeth is also going to have a son, even though she is old. No one thought she could ever have a baby, but in three months she will have a s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thing is impossible for Go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ary said, “I am the Lord's servant! Let it happen as you have said.” And the angel left her.Mary Visits Elizabe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made a careful study of everything and then decided to write and tell you exactly what took place. Honorable Theophilu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 short time later Mary hurried to a town in the hill country of Jude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he went into Zechariah's home, where she greeted Elizabe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Elizabeth heard Mary's greeting, her baby moved within her.The Holy Spirit came upon Elizabe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in a loud voice she said to Mary:God has blessed you more than any other woman! He has also blessed the child you will hav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y should the mother of my Lord come to 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s soon as I heard your greeting, my baby became happy and moved within 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Lord has blessed you because you believed that he will keep his promise.Mary's Song of Prais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ary said:With all my heartI praise the Lor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 am gladbecause of God my Savio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God cares for me,his humble servant.From now on,all people will sayGod has blessed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have done this to let you know the truth about what you have heard.An Angel Tells about  the Birth of Joh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God All-Powerful has donegreat things for me,and his name is hol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He always shows mercyto everyonewho worships h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 Lord has usedhis powerful armto scatter thosewho are prou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God drags strong rulersfrom their thronesand puts humble peoplein places of power.]]></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God gives the hungrygood things to eat,and sends the rich awaywith nothing.]]></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God helps his servant Israeland is always mercifulto his peopl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Lord made this promiseto our ancestors,to Abraham and his familyforever!]]></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Mary stayed with Elizabeth about three months. Then she went back home.The Birth of John the Baptis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When Elizabeth's son was born,]]></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her neighbors and relatives heard how kind the Lord had been to her, and they too were gl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Herod was king of Judea, there was a priest by the name of Zechariah from the priestly group of Abijah. His wife Elizabeth was from the family of Aaro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Eight days later they did for the child what the Law of Moses commands. They were going to name him Zechariah, after his fathe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ut Elizabeth said, “No! His name is John.”]]></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 people argued, “No one in your family has ever been named John.”]]></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So they motioned to Zechariah to find out what he wanted to name his son.]]></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Zechariah asked for a writing tablet. Then he wrote, “His name is John.” Everyone was amaze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t once, Zechariah started speaking and praising God.]]></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ll the neighbors were frightened because of what had happened, and everywhere in the hill country people kept talking about these things.]]></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Everyone who heard about this wondered what this child would grow up to be. They knew the Lord was with him.Zechariah Praises the Lord]]></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 Holy Spirit came upon Zechariah, and he began to speak:]]></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Praise the Lord,the God of Israel!He has cometo save his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oth of them were good people and pleased the Lord God by obeying all that he had commanded.]]></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Our God has given usa mighty Saviorfrom the familyof David his servant.]]></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Long ago the Lord promisedby the wordsof his holy prophets]]></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to save us from our enemiesand from everyonewho hates us.]]></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God said he would be kindto our people and keephis sacred promise.]]></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He told our ancestor Abraham]]></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that he would rescue usfrom our enemies.Then we could serve himwithout fear,]]></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by being holy and goodas long as we live.]]></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You, my son, will be calledthe prophet of God Most High.You will go ahead of the Lordto get everything readyfor him.]]></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You will tell his peoplethat they can be savedwhen their sinsare forgiven.]]></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God's love and kindnesswill shine upon uslike the sun that risesin the sk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y did not have children. Elizabeth could not have any, and both Zechariah and Elizabeth were already old.]]></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On us who livein the dark shadowof deaththis light will shineto guide usinto a life of peace.]]></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As John grew up, God's Spirit gave him great power. John lived in the desert until the time he was sent to the people of Israel.]]></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e day Zechariah's group of priests were on duty, and he was serving God as a priest.]]></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2026-05-19T16:52:17Z</dcterms:created>
  <dcterms:modified xsi:type="dcterms:W3CDTF">2026-05-19T16:52:17Z</dcterms:modified>
  <dc:title>Bible.com.au: Luke 1:1-80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