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4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9: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aron stepped up to the altar and killed the bull that was to be the sacrifice for his si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is sons brought him the blood. He dipped a finger in it, smeared some on the four corners of the bronze altar, and poured out the rest at its foo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he sent up in smoke the fat, the kidneys, and the lower part of the liver, just as the Lord had commanded Mos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Aaron burned the skin and the flesh outside the cam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Aaron had killed the ram that was sacrificed to please the Lord, Aaron's sons brought him the blood, and he splattered it against all four sides of the al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brought him each piece of the animal, including the head, and he burned them all on the alt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washed the insides and the hind legs and also sent them up in smok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xt, Aaron sacrificed the goat for the sins of the people, as he had done with the sacrifice for his own si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o, he burned this sacrifice on the altar in the proper w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also presented the grain sacrifice and burned a handful of the flour on the altar as part of the morning sacrifi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irst Sacrifices  Offered by Aaron  and His S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inally, he killed the bull and the ram as a sacrifice to ask the Lord's blessing on the people. Aaron's sons brought him the blood, and he splattered it against the four sides of the alt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is sons placed all the fat, as well as the kidneys and the lower part of the liv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 top of the choice rib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Aaron burned the fat on the altar and lifted up the ribs and the right hind leg to show that these were dedicated to the Lord. This was done just as the Lord had instructed Mo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aron held out his hand and gave the people his blessing, before coming down from the bronze altar where he had offered the sacrific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and Moses went into the sacred tent, and when they came out, they gave the people their blessing. Then the Lord appeared to the people in all of his glor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sent fiery flames that burned up everything on the altar, and when everyone saw this, they shouted and fell to their knees to worship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ight days later Moses called together Aaron, his sons, and Israel's lead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he said to Aaron:Find a young bull and a ram that have nothing wrong with them. Offer the bull to the Lord as a sacrifice for sin and the ram as a sacrifice to please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ell the people of Israel that they must offer sacrifices as well. They must offer a goat as a sacrifice for sin, and a bull and a ram as a sacrifice to please the Lord. The bull and the ram must be a year old and have nothing wrong with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people must offer a bull and a ram as a sacrifice to ask the Lord's blessing and also a grain sacrifice mixed with oil. Do this, because the Lord will appear to you tod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fter the animals and the grain had been brought to the front of the sacred tent, and the people were standing there in the presence of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oses said:The Lord has ordered you to do this, so that he may appear to you in all of his glo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aron, step up to the altar and offer the sacrifice to please the Lord, then offer the sacrifices for the forgiveness of your sins and for the sins of the people, just as the Lord has commanded.]]></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2026-08-18T13:53:09Z</dcterms:created>
  <dcterms:modified xsi:type="dcterms:W3CDTF">2026-08-18T13:53:09Z</dcterms:modified>
  <dc:title>Bible.com.au: Leviticus 9:1-24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