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aron stepped up to the altar and killed the bull that was to be the sacrifice for his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brought him the blood. He dipped a finger in it, smeared some on the four corners of the bronze altar, and poured out the rest at its fo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ent up in smoke the fat, the kidneys, and the lower part of the liver, just as the Lord ha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aron burned the skin and the flesh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aron had killed the ram that was sacrificed to please the Lord, Aaron's sons brought him the blood, and he splattered it against all four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him each piece of the animal, including the head, and he burned them all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insides and the hind legs and also sent them up in smo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Aaron sacrificed the goat for the sins of the people, as he had done with the sacrifice for his own s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he burned this sacrifice on the altar in the prope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presented the grain sacrifice and burned a handful of the flour on the altar as part of the morning sacrif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Sacrifices  Offered by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he killed the bull and the ram as a sacrifice to ask the Lord's blessing on the people. Aaron's sons brought him the blood, and he splattered it against the four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sons placed all the fat, as well as the kidneys and the lower part of the li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op of the choice ri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aron burned the fat on the altar and lifted up the ribs and the right hind leg to show that these were dedicated to the Lord. This was done just as the Lord had instruct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held out his hand and gave the people his blessing, before coming down from the bronze altar where he had offered the sacrif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nd Moses went into the sacred tent, and when they came out, they gave the people their blessing. Then the Lord appeared to the people in all of his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ent fiery flames that burned up everything on the altar, and when everyone saw this, they shouted and fell to their knees to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ight days later Moses called together Aaron, his sons, and Israel's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aid to Aaron:Find a young bull and a ram that have nothing wrong with them. Offer the bull to the Lord as a sacrifice for sin and the ram as a sacrifice to pleas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people of Israel that they must offer sacrifices as well. They must offer a goat as a sacrifice for sin, and a bull and a ram as a sacrifice to please the Lord. The bull and the ram must be a year old and have nothing wrong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must offer a bull and a ram as a sacrifice to ask the Lord's blessing and also a grain sacrifice mixed with oil. Do this, because the Lord will appear to you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animals and the grain had been brought to the front of the sacred tent, and the people were standing there in the presenc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The Lord has ordered you to do this, so that he may appear to you in all of his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aron, step up to the altar and offer the sacrifice to please the Lord, then offer the sacrifices for the forgiveness of your sins and for the sins of the people, just as the Lord has commande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2026-06-14T14:40:53Z</dcterms:created>
  <dcterms:modified xsi:type="dcterms:W3CDTF">2026-06-14T14:40:53Z</dcterms:modified>
  <dc:title>Bible.com.au: Leviticus 9:1-24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