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xt, he put on Aaron the sacred breastpiece that was used in finding out what the Lord wanted his people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laced the turban on Aaron's head, and on the front of the turban was the narrow strip of thin gold as a sign of his dedication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then dedicated the sacred tent and everything in it to the Lord by sprinkling them with some of the oil for ordi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prinkled the bronze altar seven times, and he sprinkled its equipment, as well as the large bronze bowl and its ba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also poured some of the oil on Aaron's head to dedicate him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xt, Moses dressed Aaron's sons in their shirts, then tied sashes around them and put special caps on them, just as the Lord had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led out the bull that was to be sacrificed for sin, and Aaron and his sons laid their hands on its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it was killed, Moses dipped a finger in the blood and smeared some of it on each of the four corners of the bronze altar, before pouring out the rest at the foot of the altar. This purified the altar and made it a fit place for offering the sacrifice for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then took the fat on the bull's insides, as well as the lower part of the liver and the two kidneys with their fat, and sent them up in smoke on the altar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he took the skin and the flesh of the bull, together with the food still in its stomach, and burned them outside the camp, just as the Lord had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eremony  for Ordaining Priests(Exodus 29.1-3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led out the ram for the sacrifice to please the Lord. After Aaron and his sons had laid their hands on it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killed the ram and splattered its blood against the four sides of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Moses had the animal cut up, and he washed its insides and hind legs. Then he laid the head, the fat, and the rest of the ram on the altar and sent them up in smoke with a smell that pleased the Lord. All this was done just as the Lord had comman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led out the ram for the ceremony of ordination. Aaron and his sons laid their hands on its h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was killed. Moses smeared some of its blood on Aaron's right earlobe, some on his right thumb, and some on the big toe of his right fo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did the same thing for Aaron's sons, before splattering the rest of the blood against the four sides of the alt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ook the animal's fat tail, the fat on its insides, and the lower part of the liver and the two kidneys with their fat, and the right hind le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took from a basket some of each of the three kinds of bread that had been made without yeast and had been dedicated 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placed the bread on top of the meat and gave it all to Aaron and his sons, who lifted it up to show that it was dedicated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s, Moses placed it on the fires of the altar and sent it up in smoke with a smell that pleased the Lord. This was part of the ordination ceremon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lifted up the choice ribs of the ram to show that they were dedicated to the Lord. This was the part that the Lord had said Moses could h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inally, Moses sprinkled the priestly clothes of Aaron and his sons with some of the oil for ordination and with some of the blood from the altar. So Aaron and his sons, together with their priestly clothes, were dedicated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said to Aaron and his sons:The Lord told me that you must boil this meat at the entrance to the sacred tent and eat it there with the br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rn what is left o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tay near the entrance to the sacred tent until the ordination ceremony ends seven days from n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 have obeyed the Lord in everything that has been done today, so that your sins may be forgiv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has told me that you must stay near the entrance to the tent for seven days and nights, or else you will di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aron and his sons obeyed everything that the Lord had told Moses they must d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nd for Aaron and his sons, as well as their priestly clothes, the oil for ordination, the bull for the sin offering, the two rams, and a basket of bread made without y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bring the whole community of Israel together at the entrance to the sacred t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obeyed the Lord, and when everyone had come toge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We are here to follow the Lord's instruc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Moses told Aaron and his sons to step forward, he told them to wash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ut the priestly shirt and robe on Aaron and wrapped the sash around his waist. Then he put the sacred vest on Aaron and fastened it with the finely woven belt.]]></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2026-06-02T00:46:54Z</dcterms:created>
  <dcterms:modified xsi:type="dcterms:W3CDTF">2026-06-02T00:46:54Z</dcterms:modified>
  <dc:title>Bible.com.au: Leviticus 8:1-36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