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fact, the priest who offers a sacrifice to please me may keep the skin of the anim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ust as he may eat the bread from a sacrifice to give thanks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other grain sacrifices—with or without olive oil in them—are to be divided equally among the priests of Aaron's family.Sacrifices  To Ask the Lord's BlessingThe Lor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are the instructions for offering a sacrifice to ask my ble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offer it to give thanks, you must offer some bread together with it. Use the finest flour to make three kinds of bread without yeast—two in the form of loaves mixed with olive oil and one in the form of thin wafers brushed with 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also make some bread with yea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ive me one loaf or wafer from each of these four kinds of bread, after which they will belong to the priest who splattered the blood against the bronz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you offer an animal to ask a blessing from me or to thank me, the meat belongs to you, but it must be eaten the same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is different with the sacrifices you offer when you make me a promise or voluntarily give me something. The meat from those sacrifices may be kept and eaten the next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but any that is left over must be destroyed. If you eat any of it after the second day, your sacrifice will be useless and unacceptable, and you will be both disgusting and guil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s  To Make Things Right(Leviticus 5.14-19)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eat any of the meat that has touched something unclean. Instead, burn it. The rest of the meat may be eaten by anyone who is clean and acceptable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But don't eat any of this meat if you have become unclean by touching something unclean from a human or an animal or from any other creature. If you do, you will no longer belong to the community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tol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say to the people:Don't eat the fat of cattle, sheep, or goa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one of your animals dies or is killed by some wild animal, you may do anything with its fat except ea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eat the fat of an animal that can be used as a sacrifice to me, you will no longer belong to the community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 matter where you live, you must not eat the blood of any bird or anim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r you will no longer belong to the community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also told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to say to the people of Israel:If you want to offer a sacrifice to ask my blessing, you must bring the part to be burned and lay it on the bronze altar. But you must first lift up the choice ribs with their fat to show that the offering is dedicated to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acrifice to make things right is very sac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priest from Aaron's family will then send the fat up in smoke, but the ribs belong to the pries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The upper joint of the right hind leg is for the priest who offers the blood and the fat of the anim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have decided that the people of Israel must always give the choice ribs and the upper joint of the right hind leg to Aaron's descenda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have been ordained as priests to serv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law will never change.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are the ceremonies for sacrifices to please the Lord, to give him thanks, and to ask for his blessing or his forgiveness, as well as the ceremonies for those sacrifices that demand a payment and for the sacrifices that are offered when priests are ordai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le Moses and the people of Israel were in the desert at Mount Sinai, the Lord commanded them to start offering these sacrific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animal must be killed in the same place where the sacrifice to please me is killed, and the animal's blood must be splattered against the four sides of the bronz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fer all of the animal's fat, including the fat on its tail and on its insid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well as the lower part of the liver and the two kidneys with their f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of the priests will lay these pieces on the altar and send them up in smoke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sacrifice for making things right is very holy. Only the priests may eat it, and they must eat it in a holy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eremony for this sacrifice and the one for sin are the same, and the meat may be eaten only by the priest who performs this ceremony of forgiveness.]]></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2026-05-25T05:05:21Z</dcterms:created>
  <dcterms:modified xsi:type="dcterms:W3CDTF">2026-05-25T05:05:21Z</dcterms:modified>
  <dc:title>Bible.com.au: Leviticus 7:1-38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