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99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y your hand on its head and have it killed there. A priest will then splatter its blood against the four sides of the alt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fat on the tail, the tailbone, and the inside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as the lower part of the liver and the two kidneys with their f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 priests will lay these pieces on the altar and send them up in smoke as a food offering for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ffer a goat, you must also present it to m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entrance to the sacred tent. Lay your hand on its head and have it killed there. A priest will then splatter its blood against the four sides of the alt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all of the fat on the animal's inside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as the lower part of the liver and the two kidneys with their fa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 priests will put these pieces on the altar and send them up in smoke as a food offering with a smell that pleases me.All fat belongs to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and your descendants must never eat any fat or any blood, not even in the privacy of your own homes. This law will never chang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crifices To Ask  the Lord's BlessingThe Lord said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offer sacrifices to ask my blessing, you may offer either a bull or a cow, but there must be nothing wrong with the anima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 it to the entrance of the sacred tent, lay your hand on its head, and have it killed there. A priest from Aaron's family will splatter its blood against the four sides of the alt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all of the fat on the animal's inside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as the lower part of the liver and the two kidneys with their fa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 priests will lay these pieces on the altar and send them up in smoke with a smell that pleases me, together with the sacrifice that is offered to please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of a bull or a cow, you may offer any sheep or goat that has nothing wrong with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ffer a sheep, you must present it to me at the entrance to the sacred ten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2026-07-02T12:01:19Z</dcterms:created>
  <dcterms:modified xsi:type="dcterms:W3CDTF">2026-07-02T12:01:19Z</dcterms:modified>
  <dc:title>Bible.com.au: Leviticus 3:1-17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