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your hand on its head and have it killed there. A priest will then splatter its blood against the four sides of the alt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fat on the tail, the tailbone, and the insid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as the lower part of the liver and the two kidneys with their f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 priests will lay these pieces on the altar and send them up in smoke as a food offering fo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ffer a goat, you must also present it to m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trance to the sacred tent. Lay your hand on its head and have it killed there. A priest will then splatter its blood against the four sides of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all of the fat on the animal's insid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as the lower part of the liver and the two kidneys with their f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 priests will put these pieces on the altar and send them up in smoke as a food offering with a smell that pleases me.All fat belongs 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and your descendants must never eat any fat or any blood, not even in the privacy of your own homes. This law will never chan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s To Ask  the Lord's BlessingThe Lord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offer sacrifices to ask my blessing, you may offer either a bull or a cow, but there must be nothing wrong with the anim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it to the entrance of the sacred tent, lay your hand on its head, and have it killed there. A priest from Aaron's family will splatter its blood against the four sides of the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all of the fat on the animal's insid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as the lower part of the liver and the two kidneys with their f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 priests will lay these pieces on the altar and send them up in smoke with a smell that pleases me, together with the sacrifice that is offered to pleas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a bull or a cow, you may offer any sheep or goat that has nothing wrong wi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ffer a sheep, you must present it to me at the entrance to the sacred t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2026-09-03T07:19:27Z</dcterms:created>
  <dcterms:modified xsi:type="dcterms:W3CDTF">2026-09-03T07:19:27Z</dcterms:modified>
  <dc:title>Bible.com.au: Leviticus 3:1-17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