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4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let him determine its val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ou want to buy it back, you must pay an additional 20 perc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promise a house to me, a priest will set the price, whatever the condition of the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decide to buy it back, you must pay an additional 20 perc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promise part of your family's land to me, its value must be determined by the amount of seed needed to plant the land, and the rate will be ten pieces of silver for every 20 kilograms of se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is promise is made in the Year of Celebration, the land will be valued at the full pr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ny time after that, the price will be figured according to the number of years before the next Year of Celebr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decide to buy back the land, you must pay the price plus an additional 20 perc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cannot buy it back once someone else has bought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Year of Celebration comes, the land becomes holy because it belongs to me, and it will be given to the prie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king Promises  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promise me a field that you have bou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s value will be decided by a priest, according to the number of years before the next Year of Celebration, and the money you pay will be mi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ever, on the next Year of Celebration, the land will go back to the family of its original own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 price will be set by the official standards.Various OfferingsThe Lor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first-born animals of your flocks and herds are already mine, and so you cannot promise any of them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you promise me a donkey, you may buy it back by adding an additional 20 percent to its value. If you don't buy it back, it can be sold to someone else for whatever a priest has said it is wo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ything that you completely dedicate to me must be completely destroyed. It cannot be bought back or sold. Every person, animal, and piece of property that you dedicate completely is only for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fact, any humans who have been promised to me in this way must be put to de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en percent of everything you harvest is holy and belongs to me, whether it grows in your fields or on your fruit tre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you want to buy back this part of your harvest, you may do so by paying what it is worth plus an additional 20 perc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you count your flocks and herds, one out of ten of every newborn animal is holy and belongs t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 matter how good or bad it is. If you substitute one animal for another, both of them become holy, and neither can be bought bac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oses was on Mount Sinai when the Lord gave him these laws for the people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If you ever want to free someone who has been promised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may do so by paying the following amounts, weighed according to the official standards:50 pieces of silver for menages 20 to 60,and 30 pieces for women;20 pieces of silverfor young men ages 5 to 20,and 10 piecesfor young women;15 pieces of silver for menages 60 and aboveand 10 pieces for women;5 pieces of silver for boysages 1 month to 5 years,and 3 pieces for gir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have promised to give someone to me and can't afford to pay the full amount for that person's release, you will be taken to a priest, and he will decide how much you can aff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promise to sacrifice an animal to me, it becomes holy, and there is no way you can set it fr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try to substitute any other animal, no matter how good, for the one you promised, they will both become holy and must be sacrific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nkeys are unfit for sacrifice, so if you promise me a donkey, you must bring it to the priest,]]></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2026-05-18T06:36:27Z</dcterms:created>
  <dcterms:modified xsi:type="dcterms:W3CDTF">2026-05-18T06:36:27Z</dcterms:modified>
  <dc:title>Bible.com.au: Leviticus 27:1-34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