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6: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if there are only 5 of you and 100 of them, or only 100 of you and 10,000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treat you with such kindness that your nation will grow strong, and I will also keep my promises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r barns will overflow with grain each y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live among you and never again look on you with disgu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walk with you—I will be your God, and you will be my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Lord your God, and I rescued you from Egypt, so that you would never again be slaves. I have set you free; now walk with your heads held high.Punishment  for Disobeying the LordThe Lord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If you disobey me and my laws, and if you break our agreem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punish you terribly, and you will be ruined. You will be struck with incurable diseases and with fever that leads to blindness and depression. Your enemies will eat the crops you pl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will turn from you and let you be destroyed by your attackers. You will even run at the very rumor of atta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f you still refuse to obey me, I will punish you seven times for each of your si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lessings  for Obeying the Lord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ntil your pride is completely crushed. I will hold back the rain, so the sky above you will be like iron, and the ground beneath your feet will be like copp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of your hard work will be for nothing—and there will be no harvest of grain or fru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keep rebelling against me, I'll punish you seven times worse, just as your sins deser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ll send wild animals to attack you, and they will gobble up your children and livestock. So few of you will be left that your roads will be deser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remain my enemies after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ll remain your enemy and punish you even wor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r will break out because you broke our agreement, and if you escape to your walled cities, I'll punish you with horrible diseases, and you will be captured by your enem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will have such a shortage of bread, that ten women will be able to bake their bread in the same oven. Each of you will get only a few crumbs, and you will go hung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if you don't stop rebell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ll really get furious and punish you terribly for your s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m the Lord your God! So don't make or worship idols or imag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fact, you will be so desperate for food that you will eat your own childr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ll destroy your shrines and tear down your incense altars, leaving your dead bodies piled on top of your idols. And you will be disgusting to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ll wipe out your towns and your places of worship and will no longer be pleased with the smell of your sacrific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r land will become so desolate that even your enemies who settle there will be shocked when they see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fter I destroy your towns and ruin your land with war, I'll scatter you among the nati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While you are prisoners in foreign lands, your own land will enjoy years of rest and refreshment, as it should have done each seventh year when you lived the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7 ]]></a:t>
            </a:r>
            <a:r>
              <a:rPr lang="en-US" b="1" sz="3000" spc="0" u="none">
                <a:solidFill>
                  <a:srgbClr val="000000">
                    <a:alpha val="100.00%"/>
                  </a:srgbClr>
                </a:solidFill>
                <a:latin typeface="Calibri"/>
              </a:rPr>
              <a:t><![CDATA[In the land of your enemies, you will tremble at the rustle of a leaf, as though it were a sword. And you will become so weak that you will stumble and fall over each other, even when no one is chasing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any of you will die in foreign lan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others of you will waste away in sorrow as the result of your sins and the sins of your ancesto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1 ]]></a:t>
            </a:r>
            <a:r>
              <a:rPr lang="en-US" b="1" sz="3000" spc="0" u="none">
                <a:solidFill>
                  <a:srgbClr val="000000">
                    <a:alpha val="100.00%"/>
                  </a:srgbClr>
                </a:solidFill>
                <a:latin typeface="Calibri"/>
              </a:rPr>
              <a:t><![CDATA[Then suppose you realize that I turned against you and brought you to the land of your enemies because both you and your ancestors had stubbornly sinned against me. If you humbly confess what you have done and start living r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spect the Sabbath and honor the place where I am worshiped, because I am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ll keep the promise I made to your ancestors Abraham, Isaac, and Jacob. I will bless your la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let it rest during the time that you are in a foreign country, paying for your rebellion against me and my law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 matter what you have done, I am still the Lord your God, and I will never completely reject you or become absolutely disgusted with you there in the land of your enemi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ile nations watched, I rescued your ancestors from Egypt so that I would be their God. Yes, I am your Lord, and I will never forget our agreemen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oses was on Mount Sinai when the Lord gave him these laws and teachings for the people of Israe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aithfully obey my la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send rain to make your crops grow and your trees produce fru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harvest of grain and grapes will be so abundant, that you won't know what to do with it all. You will eat and be satisfied, and you will live in safe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bless your country with peace, and you will rest without fear. I will wipe out the dangerous animals and protect you from enemy attac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will chase and destroy your enemies,]]></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2026-07-23T08:28:11Z</dcterms:created>
  <dcterms:modified xsi:type="dcterms:W3CDTF">2026-07-23T08:28:11Z</dcterms:modified>
  <dc:title>Bible.com.au: Leviticus 26:1-46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