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6: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there are only 5 of you and 100 of them, or only 100 of you and 10,000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reat you with such kindness that your nation will grow strong, and I will also keep my promises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barns will overflow with grain each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live among you and never again look on you with disg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walk with you—I will be your God, and you will be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your God, and I rescued you from Egypt, so that you would never again be slaves. I have set you free; now walk with your heads held high.Punishment  for Disobeying the Lord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If you disobey me and my laws, and if you break our agree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you terribly, and you will be ruined. You will be struck with incurable diseases and with fever that leads to blindness and depression. Your enemies will eat the crops you pl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turn from you and let you be destroyed by your attackers. You will even run at the very rumor of att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f you still refuse to obey me, I will punish you seven times for each of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ying the Lor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ntil your pride is completely crushed. I will hold back the rain, so the sky above you will be like iron, and the ground beneath your feet will be like copp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of your hard work will be for nothing—and there will be no harvest of grain or fru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keep rebelling against me, I'll punish you seven times worse, just as your sins deser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ll send wild animals to attack you, and they will gobble up your children and livestock. So few of you will be left that your roads will be deser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remain my enemies after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ll remain your enemy and punish you even wor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r will break out because you broke our agreement, and if you escape to your walled cities, I'll punish you with horrible diseases, and you will be captured by you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will have such a shortage of bread, that ten women will be able to bake their bread in the same oven. Each of you will get only a few crumbs, and you will go hu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if you don't stop rebell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ll really get furious and punish you terribly for you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the Lord your God! So don't make or worship idols or imag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fact, you will be so desperate for food that you will eat your own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ll destroy your shrines and tear down your incense altars, leaving your dead bodies piled on top of your idols. And you will be disgusting to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ll wipe out your towns and your places of worship and will no longer be pleased with the smell of your sacrifi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land will become so desolate that even your enemies who settle there will be shocked when they se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I destroy your towns and ruin your land with war, I'll scatter you among the nat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While you are prisoners in foreign lands, your own land will enjoy years of rest and refreshment, as it should have done each seventh year when you lived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In the land of your enemies, you will tremble at the rustle of a leaf, as though it were a sword. And you will become so weak that you will stumble and fall over each other, even when no one is chasing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y of you will die in foreign l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thers of you will waste away in sorrow as the result of your sins and the sins of your ancesto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Then suppose you realize that I turned against you and brought you to the land of your enemies because both you and your ancestors had stubbornly sinned against me. If you humbly confess what you have done and start living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spect the Sabbath and honor the place where I am worshiped, because I am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ll keep the promise I made to your ancestors Abraham, Isaac, and Jacob. I will bless your l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et it rest during the time that you are in a foreign country, paying for your rebellion against me and my la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 matter what you have done, I am still the Lord your God, and I will never completely reject you or become absolutely disgusted with you there in the land of your enem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le nations watched, I rescued your ancestors from Egypt so that I would be their God. Yes, I am your Lord, and I will never forget our agreem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oses was on Mount Sinai when the Lord gave him these laws and teachings for the people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aithfully obey my la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send rain to make your crops grow and your trees produce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harvest of grain and grapes will be so abundant, that you won't know what to do with it all. You will eat and be satisfied, and you will live in saf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bless your country with peace, and you will rest without fear. I will wipe out the dangerous animals and protect you from enemy attac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ill chase and destroy your enemi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2026-05-19T16:51:41Z</dcterms:created>
  <dcterms:modified xsi:type="dcterms:W3CDTF">2026-05-19T16:51:41Z</dcterms:modified>
  <dc:title>Bible.com.au: Leviticus 26:1-46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