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tenth day of the seventh month, which is also the Great Day of Forgiveness, trumpets are to be blown everywhere in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fiftieth year is sacred—it is a time of freedom and of celebration when everyone will receive back their original property, and slaves will return home to their famil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year of complete celebration, so don't plant any seed or harvest what your fields or vineyards produ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is time of sacred celebration you may eat only what grows on its 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uring this year, all property must go back to its original ow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So when you buy or sell farmland, the price is to be determined by the number of crops it can produce before the next Year of Celebration. Don't try to che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it is a long time before the next Year of Celebration, the price will be higher, because what is really being sold are the crops that the land can produ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the Lord your God, so obey me and don't cheat an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If you obey my laws and teachings, you will live safely in the land and enjoy its abundant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ever worry about what you will eat during the seventh year when you are forbidden to plant or harv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Year(Deuteronomy 15.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ee to it that you harvest enough in the sixth year to last for three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eighth year you will live on what you harvested in the sixth year, but in the ninth year you will eat what you plant and harvest in the eighth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land may be permanently bought or sold. It all belongs to me—it isn't your land, and you only live there for a little wh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property is being sold, the original owner must be given the first chance to buy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ny of you Israelites become so poor that you are forced to sell your property, your closest relative must buy i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at relative has the money. Later, if you can afford to buy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must pay enough to make up for what the present owner will lose on it before the next Year of Celebration, when the property would become yours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n't have the money to pay the present owner a fair price, you will have to wait until the Year of Celebration, when the property will once again become you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sell a house in a walled city, you have only one year in which to buy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you don't buy it back before that year is up, it becomes the permanent property of the one who bought it, and it will not be returned to you in the Year of Celeb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ses was on Mount Sinai, the Lord tol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 house out in a village may be bought back at any time just like a field. And it must be returned to its original owner in the Year of Celebr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ny Levites own houses inside a walled city, they will always have the right to buy them ba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ny houses that they do not buy back will be returned to them in the Year of Celebration, because these homes are their permanent property among the peopl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pastureland owned by the Levi tribe can ever be sold; it is their permanent possession.Help for the PoorThe Lord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any of your people become poor and unable to support themselves, you must help them, just as you are supposed to help foreigners who live among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Don't take advantage of them by charging any kind of interest or selling them food for profit. Instead, honor me by letting them stay where they now l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Remember—I am the Lord your God! I rescued you from Egypt and gave you the land of Canaan, so that I would be your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uppose some of your people become so poor that they have to sell themselves and become your sla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you must treat them as servants, rather than as slaves. And in the Year of Celebration they are to be set fr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y and their children may return home to their families and prope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After you enter the land that I am giving you, it must be allowed to rest one year out of every se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brought them out of Egypt to be my servants, not to be sold as slav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obey me, and don't be cruel to the po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you want slaves, buy them from other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r from the foreigners who live in your own country, and make them your proper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can own them, and even leave them to your children when you die, but do not make slaves of your own people or be cruel to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if some of you Israelites become so much in debt that you must sell yourselves to foreigners in your count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still have the right to be set free by a relative, such as a broth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r uncle or cousin, or some other family member. In fact, if you ever get enough money, you may buy your own freed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y paying your owner for the number of years you would still be a slave before the next Year of Celebr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The longer the time until then, the more you will have to p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raise grain and grapes for six yea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even while you are the slaves of foreigners in your own country, your people must make sure that you are not mistrea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f you cannot gain your freedom in any of these ways, both you and your children will still be set free in the Year of Celeb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eople of Israel, I am the Lord your God, and I brought you out of Egypt to be my own servan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seventh year you must let your fields and vineyards rest in honor of me, your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to be a time of complete rest for your fields and vineyards, so don't harvest anything they produ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owever, you and your slaves and your hired workers, as well as any domestic or wild animals, may eat whatever grows on its own.The Year of CelebrationThe Lord said to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every 49 year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2026-08-02T14:22:24Z</dcterms:created>
  <dcterms:modified xsi:type="dcterms:W3CDTF">2026-08-02T14:22:24Z</dcterms:modified>
  <dc:title>Bible.com.au: Leviticus 25:1-55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