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210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bread will always belong to Aaron and his family; it is very holy because it was offered to me, and it must be eaten in a holy place.Punishment  for Cursing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Shelomith, the daughter of Dibri from the tribe of Dan, had married an Egyptian, and they had a son. One day their son got into a fight with an Israelite man in camp and cursed the name of the Lord. So the young man was dragged off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had him guarded while everyone waited for the Lord to tell them what to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inally, 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man has cursed me! Take him outside the camp and tell the witnesses to lay their hands on his head. Then command the whole community of Israel to stone hi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nd warn the others that everyone else who curses me will die in the same way, whether they are Israelites by birth or foreigners living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ath is also the penalty for mu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killing of an animal that belongs to someone else requires only that the animal be replac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rsonal injuries to others must be dealt with in keeping with the cr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broken bone for a broken bone, an eye for an eye, or a tooth for a too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ring for the Lamps(Exodus 27.20,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s possible to pay the owner for an animal that has been killed, but death is the penalty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the Lord your God, and I demand equal justice both for you Israelites and for those foreigners who live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Moses finished speaking, the people did what the Lord had told Moses, and they stoned to death the man who had cursed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You must supply the purest olive oil for the lamps in the sacred tent, so they will keep bur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aron will set up the gold lampstand in the holy place of the sacred tent. Then he will light the seven lamps that must be kept burning there in my presence, every night from now on. This law will never change.The Sacred Bread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se your finest flour to bake twelve loaves of bread about two kilograms e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ake them into the sacred tent and lay them on the gold table in two rows of six lo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side each row put some pure incense that will be sent up by fire in place of the bread as an offering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aron must lay fresh loaves on the table each Sabbath, and priests in all generations must continue this practice as part of Israel's agreement with m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2026-07-14T04:52:26Z</dcterms:created>
  <dcterms:modified xsi:type="dcterms:W3CDTF">2026-07-14T04:52:26Z</dcterms:modified>
  <dc:title>Bible.com.au: Leviticus 24:1-23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