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816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bey me, or you will die on duty for disgracing the place of worship. Remember—I am the Lord, the one who makes a priest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ly you priests and your families may eat the food offerings; these are too sacred for any of your serv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ever, any slave that you own, including those born into your household, may eat this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r daughter marries someone who isn't a priest, she can no longer have any of this f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she returns to your home, either widowed or divorced, and has no children, she may join in the meal. Only members of a priestly family can eat this f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nyone else who accidentally does so, must pay for the food plus a fine of 20 perc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arn you not to treat lightly the offerings that are brought by the peopl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let them become guilty of eating this sacred food. Remember—I am the Lord, the one who makes these offerings holy.Acceptable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told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tell Aaron and his sons and everyone else the rules for offering sacrifices. He said:The animals that are to be completely burned on the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fferings Are Ho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ust have nothing wrong with them, or else I won't accept them. Bulls or rams or goats are the animals to be used for these sacrifi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you offer a sacrifice to ask my blessing, there must be nothing wrong with the animal. This is true, whether the sacrifice is part of a promise or something you do voluntari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offer an animal that is blind or injured or that has an infection or a skin disea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one of your cattle or lambs has a leg that is longer or shorter than the others, you may offer it voluntarily, but not as part of a prom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long as you live in this land, don't offer an animal with injured testic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on't bring me animals you bought from a foreigner. I won't accept them, because they are no better than one that has something wrong with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told Moses to s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wborn cattle, sheep, or goats must remain with their mothers for seven days, but on the eighth day, you may send them up in smoke to me, and I will accept the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n't sacrifice a newborn animal and its mother on the same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you offer a sacrifice to give thanks to me, you must do it in a way that is accep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at all of the meat that same day and don't save any for the next day. I am the Lord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bey my laws and teachings—I am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I demand respect from the people of Israel, so don't disgrace my holy name. Remember—I am the one who chose you to be priests and rescued all of you from Egypt, so that I would be your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Aaron and his sons:I am the Lord God, and I demand that you honor my holy name by showing proper respect for the offerings brought to me by the people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 of you are unclean when you accept an offering for me, I will no longer let you serve as a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ne of you may take part in the sacred meals while you have a skin disease or an infected penis, or after you have been near a dead body or have had a flow of se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if you have touched an unclean creature of any sort, including an unclean per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Once you are unclean, you must take a bath, but you still cannot eat any of the sacred food until ev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command you not to eat anything that is killed by a wild animal or dies a natural death. This would make you unclean.]]></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2026-05-19T04:36:48Z</dcterms:created>
  <dcterms:modified xsi:type="dcterms:W3CDTF">2026-05-19T04:36:48Z</dcterms:modified>
  <dc:title>Bible.com.au: Leviticus 22:1-33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