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am holy. And so, you must be treated with proper respect, since you offer food sacrifices to me, the God of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priests has a daughter who disgraces you by serving as a temple prostitute, she must be burned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he high priest, you must not mess up your hair or tear your clothes in order to mourn for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yourself unclean by going near a dead body, not even that of your own father or mot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eave the sacred place to attend a funeral, both you and the sacred place become unclean, because you are the high prie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he high priest, you must marry only a virgi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r own tribe. Don't marry a divorced woman or any other woman who has already had sex, including a temple prostitu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, your descendants will be qualified to serve me. Remember—I am the Lord, and I have chosen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y to Aaron:No descendant of yours can ever serve as my priest if he is blind or lame, if his face is disfigured, if one leg is shorter than the othe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for Prie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ither a foot or a hand is paralyze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is a hunchback or a dwarf, if an eye or his skin is diseased, or if his testicles have been damag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men may not serve as my priests and burn sacrifices to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eat the food offerings presented to m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may not enter the sacred place or serve me at the altar. Remember—I am the Lord, the one who makes a priest ho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all of this to Aaron, his sons, and the people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oses these instructions for Aaron's sons, the priests:Touching a dead body will make you unclean. So don't go near a dead relativ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your mother, father, son, daughter, broth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n unmarried sister, who has no husband to take care of 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yourself unclean by attending the funeral of someone related to you by marri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have any part of your head or trim your beard or cut yourself to show that you are mou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and I have chosen you alone to offer sacrifices of food to me on the altar. That's why you must keep yourselves ho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rry a divorced woman or a woman who has served as a temple prostitute. You are hol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2026-05-21T20:09:03Z</dcterms:created>
  <dcterms:modified xsi:type="dcterms:W3CDTF">2026-05-21T20:09:03Z</dcterms:modified>
  <dc:title>Bible.com.au: Leviticus 21:1-24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