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2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am holy. And so, you must be treated with proper respect, since you offer food sacrifices to me, the God of holi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of you priests has a daughter who disgraces you by serving as a temple prostitute, she must be burned to d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the high priest, you must not mess up your hair or tear your clothes in order to mourn for the de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ake yourself unclean by going near a dead body, not even that of your own father or moth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eave the sacred place to attend a funeral, both you and the sacred place become unclean, because you are the high prie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are the high priest, you must marry only a virgin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your own tribe. Don't marry a divorced woman or any other woman who has already had sex, including a temple prostitut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way, your descendants will be qualified to serve me. Remember—I am the Lord, and I have chosen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old Moses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-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ay to Aaron:No descendant of yours can ever serve as my priest if he is blind or lame, if his face is disfigured, if one leg is shorter than the other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ions for Pries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either a foot or a hand is paralyzed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is a hunchback or a dwarf, if an eye or his skin is diseased, or if his testicles have been damag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men may not serve as my priests and burn sacrifices to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y eat the food offerings presented to me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may not enter the sacred place or serve me at the altar. Remember—I am the Lord, the one who makes a priest ho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old all of this to Aaron, his sons, and the people of Israe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Moses these instructions for Aaron's sons, the priests:Touching a dead body will make you unclean. So don't go near a dead relative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cept your mother, father, son, daughter, brother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an unmarried sister, who has no husband to take care of 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ake yourself unclean by attending the funeral of someone related to you by marriag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shave any part of your head or trim your beard or cut yourself to show that you are mour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 and I have chosen you alone to offer sacrifices of food to me on the altar. That's why you must keep yourselves ho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arry a divorced woman or a woman who has served as a temple prostitute. You are holy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2026-07-23T08:27:45Z</dcterms:created>
  <dcterms:modified xsi:type="dcterms:W3CDTF">2026-07-23T08:27:45Z</dcterms:modified>
  <dc:title>Bible.com.au: Leviticus 21:1-24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