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10246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viticus 20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chosen you as my people, and I expect you to obey my law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curse your father or mother, you will be put to death, and it will be your own faul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ny of you men have sex with another man's wife, both you and the woman will be put to deat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ing sex with one of your father's wives disgraces him. So both you and the woman will be put to death, just as you deserv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n't natural to have sex with your daughter-in-law, and both of you will be put to death, just as you deserv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's disgusting for men to have sex with one another, and those who do will be put to death, just as they deserv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n't natural for a man to marry both a woman and her daughter, and so all three of them will be burned to death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-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ny of you have sex with an animal, both you and the animal will be put to death, just as you deserv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marry one of your sisters, you will be punished, and the two of you will be disgraced by being openly forced out of the community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have sex with a woman during her monthly period, both you and the woman will be cut off from the people of Israel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nalties for Disobeying  God's Law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isters of your father and mother are your own relatives, and you will be punished for having sex with any of the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have sex with your uncle's wife, neither you nor she will ever have any childre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you marry your sister-in-law, neither of you will ever have any childre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bey my laws and teachings. Or else the land I am giving you will become sick of you and throw you ou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ations I am chasing out did these disgusting things, and I hated them for it, so don't follow their exampl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Lord your God, and I have promised you their land that is rich with milk and honey. I have chosen you to be different from other peopl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's why you must make a difference between animals and birds that I have said are clean and unclean—this will keep you from becoming disgusting to m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Lord, the holy God. You have been chosen to be my people, and so you must be holy too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claim to receive messages from the dead, you will be put to death by stoning, just as you deserv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told Moses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say to the community of Israel:Death by stoning is the penalty for any citizens or foreigners in the country who sacrifice their children to the god Molec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disgraced both the place where I am worshiped and my holy name, and so I will turn against them and no longer let them belong to my peopl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of you may let them get away with human sacrifice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t me. If any of you worship Molech, I will turn against you and your entire family, and I will no longer let you belong to my peopl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e your enemy if you go to someone who claims to speak with the dead, and I will destroy you from among my peopl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dicate yourselves to me and be holy because I am the Lord your Go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4">
  <a:themeElements>
    <a:clrScheme name="Theme6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2026-05-18T06:36:30Z</dcterms:created>
  <dcterms:modified xsi:type="dcterms:W3CDTF">2026-05-18T06:36:30Z</dcterms:modified>
  <dc:title>Bible.com.au: Leviticus 20:1-27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