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20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hosen you as my people, and I expect you to obey my law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urse your father or mother, you will be put to death, and it will be your own faul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men have sex with another man's wife, both you and the woman will be put to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sex with one of your father's wives disgraces him. So both you and the woman will be put to death, just as you deser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n't natural to have sex with your daughter-in-law, and both of you will be put to death, just as you deser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disgusting for men to have sex with one another, and those who do will be put to death, just as they deser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n't natural for a man to marry both a woman and her daughter, and so all three of them will be burned to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have sex with an animal, both you and the animal will be put to death, just as you deser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rry one of your sisters, you will be punished, and the two of you will be disgraced by being openly forced out of the commun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sex with a woman during her monthly period, both you and the woman will be cut off from the people of Isra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nalties for Disobeying  God's Law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sters of your father and mother are your own relatives, and you will be punished for having sex with any of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sex with your uncle's wife, neither you nor she will ever have any childr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marry your sister-in-law, neither of you will ever have any childr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my laws and teachings. Or else the land I am giving you will become sick of you and throw you 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I am chasing out did these disgusting things, and I hated them for it, so don't follow their exam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 and I have promised you their land that is rich with milk and honey. I have chosen you to be different from other peop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you must make a difference between animals and birds that I have said are clean and unclean—this will keep you from becoming disgusting to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the holy God. You have been chosen to be my people, and so you must be holy too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laim to receive messages from the dead, you will be put to death by stoning, just as you deser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ld Mose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y to the community of Israel:Death by stoning is the penalty for any citizens or foreigners in the country who sacrifice their children to the god Mole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isgraced both the place where I am worshiped and my holy name, and so I will turn against them and no longer let them belong to my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may let them get away with human sacrific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 me. If any of you worship Molech, I will turn against you and your entire family, and I will no longer let you belong to my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your enemy if you go to someone who claims to speak with the dead, and I will destroy you from among my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dicate yourselves to me and be holy because I am the Lord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2026-07-02T12:02:12Z</dcterms:created>
  <dcterms:modified xsi:type="dcterms:W3CDTF">2026-07-02T12:02:12Z</dcterms:modified>
  <dc:title>Bible.com.au: Leviticus 20:1-27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