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38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2: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crifices To Give Thanks  to the LordThe Lord sa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you offer sacrifices to give thanks to me, you must use only your finest flour. Put it in a dish, sprinkle olive oil and incense on the flou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ake it to the priests from Aaron's family. One of them will scoop up the incense together with a handful of the flour and oil. Then, to show that the whole offering belongs to me, the priest will lay this part on the bronze altar and send it up in smoke with a smell that pleases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rest of this sacrifice is for the priests; it is very holy because it was offered to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you bake bread in an oven for this sacrifice, use only your finest flour, but without any yeast. You may make the flour into a loaf mixed with olive oil, or you may make it into thin wafers and brush them with oi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you cook bread in a shallow pan for this sacrifice, use only your finest flour. Mix it with olive oil, but do not use any yea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break the bread into small pieces and sprinkle them with oi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you cook your bread in a pan with a lid on it, you must also use the finest flour mixed with oi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may prepare sacrifices to give thanks in any of these three ways. Bring your sacrifice to a priest, and he will take it to the bronze alt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o show that the whole offering belongs to me, the priest will lay part of it on the altar and send it up in smoke with a smell that pleases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rest of this sacrifice is for the priests; it is very holy because it was offered to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east and honey must never be burned on the altar, so don't ever mix either of these in a grain sacrifi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may offer either of them separately, when you present the first part of your harvest to me, but they must never be burned on the alt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alt is offered when you make an agreement with me, so sprinkle salt on these sacrific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reshly cut grain, either roasted or coarsely ground, must be used when you offer the first part of your grain harve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must mix in some olive oil and put incense on top, because this is a grain sacrifi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 priest will sprinkle all of the incense and some of the grain and oil on the altar and send them up in smoke to show that the whole offering belongs to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2026-10-22T19:32:33Z</dcterms:created>
  <dcterms:modified xsi:type="dcterms:W3CDTF">2026-10-22T19:32:33Z</dcterms:modified>
  <dc:title>Bible.com.au: Leviticus 2:1-16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