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ay prepare sacrifices to give thanks in any of these three ways. Bring your sacrifice to a priest, and he will take it to the bronz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o show that the whole offering belongs to me, the priest will lay part of it on the altar and send it up in smoke with a smell that pleases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est of this sacrifice is for the priests; it is very holy because it was offer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st and honey must never be burned on the altar, so don't ever mix either of these in a grain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ay offer either of them separately, when you present the first part of your harvest to me, but they must never be burned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lt is offered when you make an agreement with me, so sprinkle salt on these sacrif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eshly cut grain, either roasted or coarsely ground, must be used when you offer the first part of your grain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mix in some olive oil and put incense on top, because this is a grain sacrif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priest will sprinkle all of the incense and some of the grain and oil on the altar and send them up in smoke to show that the whole offering belongs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To Give Thanks  to the Lord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offer sacrifices to give thanks to me, you must use only your finest flour. Put it in a dish, sprinkle olive oil and incense on the fl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ake it to the priests from Aaron's family. One of them will scoop up the incense together with a handful of the flour and oil. Then, to show that the whole offering belongs to me, the priest will lay this part on the bronze altar and send it up in smoke with a smell that pleases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st of this sacrifice is for the priests; it is very holy because it was offered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bake bread in an oven for this sacrifice, use only your finest flour, but without any yeast. You may make the flour into a loaf mixed with olive oil, or you may make it into thin wafers and brush them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cook bread in a shallow pan for this sacrifice, use only your finest flour. Mix it with olive oil, but do not use any ye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break the bread into small pieces and sprinkle them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cook your bread in a pan with a lid on it, you must also use the finest flour mixed with oil.]]></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2026-07-02T10:56:23Z</dcterms:created>
  <dcterms:modified xsi:type="dcterms:W3CDTF">2026-07-02T10:56:23Z</dcterms:modified>
  <dc:title>Bible.com.au: Leviticus 2:1-16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