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788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9: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ral and Religious Law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told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say to the community of Israel:I am the Lord your God. I am holy, and you must be holy to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Respect your father and your mother, honor the Sabbath, and don't make idols or images. I am the Lord your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you offer a sacrifice to ask my blessing, be sure to follow my instruc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may eat the meat either on the day of the sacrifice or on the next day, but you must burn anything left over on the third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you eat any of it on the third day, the sacrifice will be disgusting to me, and I will reject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fact, you will be punished for not respecting what I say is holy, and you will no longer belong to the community of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you harvest your grain, always leave some of it standing along the edges of your fields and don't pick up what falls on the grou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n't strip your grapevines clean or gather the grapes that fall off the vines. Leave them for the poor and for those foreigners who live among you. I am the Lord your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o not steal or tell lies or cheat oth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o not misuse my name by making promises you don't intend to keep. I am the Lord your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o not steal anything or cheat anyone, and don't fail to pay your workers at the end of each 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am the Lord your God, and I command you not to make fun of the deaf or to cause a blind person to stumb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 fair, no matter who is on trial—don't favor either the poor or the ric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on't be a gossip, but never hesitate to speak up in court, especially if your testimony can save someone's l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n't hold grudges. On the other hand, it's wrong not to correct someone who needs correct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on't be angry or try to take revenge. I am the Lord, and I command you to love others as much as you love yoursel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reed your livestock animals only with animals of the same kind, and don't plant two kinds of seed in the same field or wear clothes made of different kinds of materi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a man has sex with a slave woman who is promised in marriage to someone else, he must pay a fine, but they are not to be put to death. After all, she was still a slave at the ti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The man must bring a ram to the entrance of the sacred tent and give it to a priest, who will then offer it as a sacrifice to me, so the man's sins will be forgiv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you enter the land, you will plant fruit trees, but you are not to eat any fruit from them for the first three yea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the fourth year the fruit must be set apart, as an expression of thank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o me, the Lord God. Do this, and in the fifth year, those trees will produce an abundant harvest of fruit for you to e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on't eat the blood of any animal.Don't practice any kind of witchcraf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28 ]]></a:t>
            </a:r>
            <a:r>
              <a:rPr lang="en-US" b="1" sz="3000" spc="0" u="none">
                <a:solidFill>
                  <a:srgbClr val="000000">
                    <a:alpha val="100.00%"/>
                  </a:srgbClr>
                </a:solidFill>
                <a:latin typeface="Calibri"/>
              </a:rPr>
              <a:t><![CDATA[I forbid you to shave any part of your head or beard or to cut and tattoo yourself as a way of worshiping the de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on't let your daughters serve as temple prostitutes—this would bring disgrace both to them and the l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command you to respect the Sabbath and the place where I am worship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on't make yourselves disgusting to me by going to people who claim they can talk to the de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command you to show respect for older people and to obey me with fear and trembl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on't mistreat any foreigners who live in your la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nstead, treat them as well as you treat your own people and love them as much as you love yourself. Remember, you were once foreigners in the land of Egypt. I am the Lord your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36 ]]></a:t>
            </a:r>
            <a:r>
              <a:rPr lang="en-US" b="1" sz="3000" spc="0" u="none">
                <a:solidFill>
                  <a:srgbClr val="000000">
                    <a:alpha val="100.00%"/>
                  </a:srgbClr>
                </a:solidFill>
                <a:latin typeface="Calibri"/>
              </a:rPr>
              <a:t><![CDATA[Use honest scales and don't cheat when you weigh or measure anything.I am the Lord your God. I rescued you from Egyp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I command you to obey my law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2026-10-23T13:36:54Z</dcterms:created>
  <dcterms:modified xsi:type="dcterms:W3CDTF">2026-10-23T13:36:54Z</dcterms:modified>
  <dc:title>Bible.com.au: Leviticus 19:1-37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