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5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arvest your grain, always leave some of it standing along the edges of your fields and don't pick up what falls on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strip your grapevines clean or gather the grapes that fall off the vines. Leave them for the poor and for those foreigners who live among you. I am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steal or tell lies or cheat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misuse my name by making promises you don't intend to keep. I am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steal anything or cheat anyone, and don't fail to pay your workers at the end of each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Lord your God, and I command you not to make fun of the deaf or to cause a blind person to st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fair, no matter who is on trial—don't favor either the poor or the ri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 gossip, but never hesitate to speak up in court, especially if your testimony can save someone'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hold grudges. On the other hand, it's wrong not to correct someone who needs correc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be angry or try to take revenge. I am the Lord, and I command you to love others as much as you love your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al and Religious La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eed your livestock animals only with animals of the same kind, and don't plant two kinds of seed in the same field or wear clothes made of different kinds of materi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man has sex with a slave woman who is promised in marriage to someone else, he must pay a fine, but they are not to be put to death. After all, she was still a slave at th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 man must bring a ram to the entrance of the sacred tent and give it to a priest, who will then offer it as a sacrifice to me, so the man's sins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you enter the land, you will plant fruit trees, but you are not to eat any fruit from them for the first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ourth year the fruit must be set apart, as an expression of th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me, the Lord God. Do this, and in the fifth year, those trees will produce an abundant harvest of fruit for you to 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n't eat the blood of any animal.Don't practice any kind of witchcra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I forbid you to shave any part of your head or beard or to cut and tattoo yourself as a way of worshiping the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let your daughters serve as temple prostitutes—this would bring disgrace both to them and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ommand you to respect the Sabbath and the place where I am worshi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n't make yourselves disgusting to me by going to people who claim they can talk to the d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command you to show respect for older people and to obey me with fear and trembl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n't mistreat any foreigners who live in your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tead, treat them as well as you treat your own people and love them as much as you love yourself. Remember, you were once foreigners in the land of Egypt. I am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Use honest scales and don't cheat when you weigh or measure anything.I am the Lord your God. I rescued you from Egy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command you to obey my la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 am the Lord your God. I am holy, and you must be holy to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Respect your father and your mother, honor the Sabbath, and don't make idols or images.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offer a sacrifice to ask my blessing, be sure to follow my instru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eat the meat either on the day of the sacrifice or on the next day, but you must burn anything left over on the third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eat any of it on the third day, the sacrifice will be disgusting to me, and I will rejec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act, you will be punished for not respecting what I say is holy, and you will no longer belong to the community of Israel.]]></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2026-06-27T19:45:52Z</dcterms:created>
  <dcterms:modified xsi:type="dcterms:W3CDTF">2026-06-27T19:45:52Z</dcterms:modified>
  <dc:title>Bible.com.au: Leviticus 19:1-37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