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rbidden Sex]]></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ell the people of Israel:I am the Lord y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don't follow the customs of Egypt where you used to live or those of Canaan where I am bringing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m the Lord your God, and you must obey my teac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bey them and you will live. I a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n't have sex with any of your close relat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specially your own mother. This would disgrace your fa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on't disgrace him by having sex with any of his other wi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have sex with your sister or stepsister, whether you grew up together or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disgrace yourself by having sex with your granddaugh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r half sis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or a sister of your father or mo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n't disgrace your uncle by having sex with his w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n't have sex with your daughter-in-la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r sister-in-la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on't have sex with the daughter or granddaughter of any woman that you have earlier had sex with. You will be having sex with her closest relatives, and that would make you uncle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long as your wife is alive, don't cause trouble for her by taking one of her sisters as a second w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a woman is having her monthly period, she is unclean, so don't have sex with 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n't have sex with another man's wife—that would make you uncl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n't sacrifice your children on the altar fires to the god Molech. I am the Lord your God, and that would disgrace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is disgusting for a man to have sex with another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yone who has sex with an animal is uncle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n't make yourselves unclean by any of these disgusting practices of those nations that I am forcing out of the land for you. They made themselv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land so unclean, that I punished the land because of their sins, and I made it vomit them u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Now don't do these sickening things that make the land filthy. Instead, obey my laws and teach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land won't become sick of you and vomit you up, just as it did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If any of you do these vulgar, disgusting things, you will be unclean and no longer belong to my people. I am the Lord your God, and I forbid you to follow their sickening way of lif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2026-10-18T16:28:48Z</dcterms:created>
  <dcterms:modified xsi:type="dcterms:W3CDTF">2026-10-18T16:28:48Z</dcterms:modified>
  <dc:title>Bible.com.au: Leviticus 18:1-30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