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on't disgrace him by having sex with any of his other wi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have sex with your sister or stepsister, whether you grew up together or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disgrace yourself by having sex with your granddaugh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r half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or a sister of your father or m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disgrace your uncle by having sex with his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have sex with your daughter-in-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sister-in-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on't have sex with the daughter or granddaughter of any woman that you have earlier had sex with. You will be having sex with her closest relatives, and that would make you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long as your wife is alive, don't cause trouble for her by taking one of her sisters as a second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Se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 woman is having her monthly period, she is unclean, so don't have sex with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have sex with another man's wife—that would make you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sacrifice your children on the altar fires to the god Molech. I am the Lord your God, and that would disgrac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disgusting for a man to have sex with another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has sex with an animal is un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make yourselves unclean by any of these disgusting practices of those nations that I am forcing out of the land for you. They made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and so unclean, that I punished the land because of their sins, and I made it vomit them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Now don't do these sickening things that make the land filthy. Instead, obey my laws and teach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and won't become sick of you and vomit you up, just as it di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f any of you do these vulgar, disgusting things, you will be unclean and no longer belong to my people. I am the Lord your God, and I forbid you to follow their sickening way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the people of Israel:I am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on't follow the customs of Egypt where you used to live or those of Canaan where I am bringing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the Lord your God, and you must obey my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bey them and you will live.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have sex with any of your close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pecially your own mother. This would disgrace your fath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Leviticus 18:1-30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