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84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8: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don't disgrace him by having sex with any of his other wiv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n't have sex with your sister or stepsister, whether you grew up together or no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n't disgrace yourself by having sex with your granddaugh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r half sis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or a sister of your father or mo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n't disgrace your uncle by having sex with his wif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n't have sex with your daughter-in-law]]></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r sister-in-law.]]></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don't have sex with the daughter or granddaughter of any woman that you have earlier had sex with. You will be having sex with her closest relatives, and that would make you uncle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long as your wife is alive, don't cause trouble for her by taking one of her sisters as a second w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orbidden Sex]]></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a woman is having her monthly period, she is unclean, so don't have sex with 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on't have sex with another man's wife—that would make you uncle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n't sacrifice your children on the altar fires to the god Molech. I am the Lord your God, and that would disgrace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t is disgusting for a man to have sex with another m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yone who has sex with an animal is uncle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on't make yourselves unclean by any of these disgusting practices of those nations that I am forcing out of the land for you. They made themselv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land so unclean, that I punished the land because of their sins, and I made it vomit them up.]]></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Now don't do these sickening things that make the land filthy. Instead, obey my laws and teaching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he land won't become sick of you and vomit you up, just as it did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0 ]]></a:t>
            </a:r>
            <a:r>
              <a:rPr lang="en-US" b="1" sz="3000" spc="0" u="none">
                <a:solidFill>
                  <a:srgbClr val="000000">
                    <a:alpha val="100.00%"/>
                  </a:srgbClr>
                </a:solidFill>
                <a:latin typeface="Calibri"/>
              </a:rPr>
              <a:t><![CDATA[If any of you do these vulgar, disgusting things, you will be unclean and no longer belong to my people. I am the Lord your God, and I forbid you to follow their sickening way of lif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tell the people of Israel:I am the Lord your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don't follow the customs of Egypt where you used to live or those of Canaan where I am bringing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am the Lord your God, and you must obey my teach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bey them and you will live. I am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n't have sex with any of your close relati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specially your own mother. This would disgrace your father.]]></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2026-06-14T15:49:32Z</dcterms:created>
  <dcterms:modified xsi:type="dcterms:W3CDTF">2026-06-14T15:49:32Z</dcterms:modified>
  <dc:title>Bible.com.au: Leviticus 18:1-30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