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xcept at the entrance to the sacred tent. If you do, you will no longer belong to my people.Do Not Eat Blood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against any of my people who eat blood. This also includes any foreigners living amo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fe is in the blood, and I have given you the blood of animals to sacrifice in place of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also why I have forbidden you to eat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if you should hunt and kill a bird or an animal, you must drain out the blood and cover it with s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ife of every living creature is in its blood. That's why I have forbidden you to eat blood and why I have warned you that anyone who does will no longer belong to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ppen to find a dead animal and eat it, you must take a bath and wash your clothes, but you are still unclean unti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don't take a bath, you will suffer for what you did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ere To Offer Sacrifi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Aaron, his sons, and everyone else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ever you kill any of your cattle, sheep, or goats as sacrifices to me, you must do it at the entrance to the sacred tent. If you don't, you will be guilty of pouring out blood, and you will no longer belong to the community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when you sacrifice an animal to ask my blessing, it must not be done out in a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front of the sacred tent. Then a priest can splatter its blood against the bronze altar and send its fat up in smoke with a smell that pleases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ever turn from me again and offer sacrifices to goat-demons. This law will never chan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No one in Israel, including foreigners, is to offer a sacrifice anywher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2026-06-12T00:20:46Z</dcterms:created>
  <dcterms:modified xsi:type="dcterms:W3CDTF">2026-06-12T00:20:46Z</dcterms:modified>
  <dc:title>Bible.com.au: Leviticus 17:1-16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